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97" r:id="rId5"/>
    <p:sldId id="308" r:id="rId6"/>
    <p:sldId id="306" r:id="rId7"/>
    <p:sldId id="305" r:id="rId8"/>
    <p:sldId id="3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6" autoAdjust="0"/>
    <p:restoredTop sz="94694" autoAdjust="0"/>
  </p:normalViewPr>
  <p:slideViewPr>
    <p:cSldViewPr snapToGrid="0">
      <p:cViewPr varScale="1">
        <p:scale>
          <a:sx n="121" d="100"/>
          <a:sy n="121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2A3EC29-44BC-4E51-92DE-E27BF9CD4489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10254594-A53F-49FE-B0F2-BC233EE7109F}" type="sibTrans" cxnId="{B49FD08F-C9D7-4FC0-B446-ED9717719A00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E6B5045-A42D-4562-9588-2342D0E47934}" type="parTrans" cxnId="{B49FD08F-C9D7-4FC0-B446-ED9717719A00}">
      <dgm:prSet/>
      <dgm:spPr/>
      <dgm:t>
        <a:bodyPr/>
        <a:lstStyle/>
        <a:p>
          <a:endParaRPr lang="en-US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0" presStyleCnt="1" custLinFactNeighborY="163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0" presStyleCnt="2" custScaleX="3327" custScaleY="3327" custLinFactX="161241" custLinFactY="-58279" custLinFactNeighborX="200000" custLinFactNeighborY="-100000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1" presStyleCnt="2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0" presStyleCnt="1">
        <dgm:presLayoutVars>
          <dgm:bulletEnabled val="1"/>
        </dgm:presLayoutVars>
      </dgm:prSet>
      <dgm:spPr/>
    </dgm:pt>
  </dgm:ptLst>
  <dgm:cxnLst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B49FD08F-C9D7-4FC0-B446-ED9717719A00}" srcId="{BB0ECF89-2783-4E78-A209-A16EF114A1AA}" destId="{C2A3EC29-44BC-4E51-92DE-E27BF9CD4489}" srcOrd="0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1694C3CA-CE7E-4D7A-B769-94D0C473B6D9}" type="presParOf" srcId="{ACE795D8-4182-4DF1-B098-DD0AD48044C8}" destId="{F4C4AEC7-6D64-4C71-ADC5-0F5CC45360C6}" srcOrd="0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0ECF89-2783-4E78-A209-A16EF114A1AA}" type="doc">
      <dgm:prSet loTypeId="urn:microsoft.com/office/officeart/2016/7/layout/LinProcess3" loCatId="list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2A3EC29-44BC-4E51-92DE-E27BF9CD4489}">
      <dgm:prSet custT="1"/>
      <dgm:spPr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56199" tIns="330200" rIns="256199" bIns="330200" numCol="1" spcCol="1270" anchor="t" anchorCtr="0"/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gm:t>
    </dgm:pt>
    <dgm:pt modelId="{10254594-A53F-49FE-B0F2-BC233EE7109F}" type="sibTrans" cxnId="{B49FD08F-C9D7-4FC0-B446-ED9717719A00}">
      <dgm:prSet/>
      <dgm:spPr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>
          <a:noFill/>
        </a:ln>
        <a:effectLst/>
      </dgm:spPr>
      <dgm:t>
        <a:bodyPr/>
        <a:lstStyle/>
        <a:p>
          <a:endParaRPr lang="en-US" dirty="0"/>
        </a:p>
      </dgm:t>
    </dgm:pt>
    <dgm:pt modelId="{CE6B5045-A42D-4562-9588-2342D0E47934}" type="parTrans" cxnId="{B49FD08F-C9D7-4FC0-B446-ED9717719A00}">
      <dgm:prSet/>
      <dgm:spPr/>
      <dgm:t>
        <a:bodyPr/>
        <a:lstStyle/>
        <a:p>
          <a:endParaRPr lang="en-US"/>
        </a:p>
      </dgm:t>
    </dgm:pt>
    <dgm:pt modelId="{ACE795D8-4182-4DF1-B098-DD0AD48044C8}" type="pres">
      <dgm:prSet presAssocID="{BB0ECF89-2783-4E78-A209-A16EF114A1AA}" presName="Name0" presStyleCnt="0">
        <dgm:presLayoutVars>
          <dgm:animLvl val="lvl"/>
          <dgm:resizeHandles val="exact"/>
        </dgm:presLayoutVars>
      </dgm:prSet>
      <dgm:spPr/>
    </dgm:pt>
    <dgm:pt modelId="{F4C4AEC7-6D64-4C71-ADC5-0F5CC45360C6}" type="pres">
      <dgm:prSet presAssocID="{C2A3EC29-44BC-4E51-92DE-E27BF9CD4489}" presName="compositeNode" presStyleCnt="0">
        <dgm:presLayoutVars>
          <dgm:bulletEnabled val="1"/>
        </dgm:presLayoutVars>
      </dgm:prSet>
      <dgm:spPr/>
    </dgm:pt>
    <dgm:pt modelId="{3AF3868F-681F-4EF9-8B83-F3B0F354A4C4}" type="pres">
      <dgm:prSet presAssocID="{C2A3EC29-44BC-4E51-92DE-E27BF9CD4489}" presName="bgRect" presStyleLbl="bgAccFollowNode1" presStyleIdx="0" presStyleCnt="1" custLinFactNeighborY="163"/>
      <dgm:spPr>
        <a:xfrm>
          <a:off x="7229475" y="0"/>
          <a:ext cx="3286125" cy="4351338"/>
        </a:xfrm>
        <a:prstGeom prst="rect">
          <a:avLst/>
        </a:prstGeom>
      </dgm:spPr>
    </dgm:pt>
    <dgm:pt modelId="{9718E67E-2C8C-4093-AB5F-E3BEFAAEA31B}" type="pres">
      <dgm:prSet presAssocID="{10254594-A53F-49FE-B0F2-BC233EE7109F}" presName="sibTransNodeCircle" presStyleLbl="alignNode1" presStyleIdx="0" presStyleCnt="2" custScaleX="3327" custScaleY="3327" custLinFactX="161241" custLinFactY="-58279" custLinFactNeighborX="200000" custLinFactNeighborY="-100000">
        <dgm:presLayoutVars>
          <dgm:chMax val="0"/>
          <dgm:bulletEnabled/>
        </dgm:presLayoutVars>
      </dgm:prSet>
      <dgm:spPr>
        <a:xfrm>
          <a:off x="8219836" y="435133"/>
          <a:ext cx="1305401" cy="1305401"/>
        </a:xfrm>
        <a:prstGeom prst="rect">
          <a:avLst/>
        </a:prstGeom>
      </dgm:spPr>
    </dgm:pt>
    <dgm:pt modelId="{13CAC05E-7817-4F00-94BF-9DC0F20DF1D8}" type="pres">
      <dgm:prSet presAssocID="{C2A3EC29-44BC-4E51-92DE-E27BF9CD4489}" presName="bottomLine" presStyleLbl="alignNode1" presStyleIdx="1" presStyleCnt="2">
        <dgm:presLayoutVars/>
      </dgm:prSet>
      <dgm:spPr/>
    </dgm:pt>
    <dgm:pt modelId="{90A7E684-CAA3-435E-B654-85F1BA7D2B87}" type="pres">
      <dgm:prSet presAssocID="{C2A3EC29-44BC-4E51-92DE-E27BF9CD4489}" presName="nodeText" presStyleLbl="bgAccFollowNode1" presStyleIdx="0" presStyleCnt="1">
        <dgm:presLayoutVars>
          <dgm:bulletEnabled val="1"/>
        </dgm:presLayoutVars>
      </dgm:prSet>
      <dgm:spPr/>
    </dgm:pt>
  </dgm:ptLst>
  <dgm:cxnLst>
    <dgm:cxn modelId="{2229DB1B-DE4F-469E-8FA0-07BEC5B5F9D6}" type="presOf" srcId="{10254594-A53F-49FE-B0F2-BC233EE7109F}" destId="{9718E67E-2C8C-4093-AB5F-E3BEFAAEA31B}" srcOrd="0" destOrd="0" presId="urn:microsoft.com/office/officeart/2016/7/layout/LinProcess3"/>
    <dgm:cxn modelId="{0C140A6B-1B4A-4553-81FF-5591D9487696}" type="presOf" srcId="{C2A3EC29-44BC-4E51-92DE-E27BF9CD4489}" destId="{3AF3868F-681F-4EF9-8B83-F3B0F354A4C4}" srcOrd="0" destOrd="0" presId="urn:microsoft.com/office/officeart/2016/7/layout/LinProcess3"/>
    <dgm:cxn modelId="{B49FD08F-C9D7-4FC0-B446-ED9717719A00}" srcId="{BB0ECF89-2783-4E78-A209-A16EF114A1AA}" destId="{C2A3EC29-44BC-4E51-92DE-E27BF9CD4489}" srcOrd="0" destOrd="0" parTransId="{CE6B5045-A42D-4562-9588-2342D0E47934}" sibTransId="{10254594-A53F-49FE-B0F2-BC233EE7109F}"/>
    <dgm:cxn modelId="{469CA3A1-2EC0-458C-B828-8121A2D4750A}" type="presOf" srcId="{BB0ECF89-2783-4E78-A209-A16EF114A1AA}" destId="{ACE795D8-4182-4DF1-B098-DD0AD48044C8}" srcOrd="0" destOrd="0" presId="urn:microsoft.com/office/officeart/2016/7/layout/LinProcess3"/>
    <dgm:cxn modelId="{C8A4ECC3-0B95-497F-8D57-1124DFD9842C}" type="presOf" srcId="{C2A3EC29-44BC-4E51-92DE-E27BF9CD4489}" destId="{90A7E684-CAA3-435E-B654-85F1BA7D2B87}" srcOrd="1" destOrd="0" presId="urn:microsoft.com/office/officeart/2016/7/layout/LinProcess3"/>
    <dgm:cxn modelId="{1694C3CA-CE7E-4D7A-B769-94D0C473B6D9}" type="presParOf" srcId="{ACE795D8-4182-4DF1-B098-DD0AD48044C8}" destId="{F4C4AEC7-6D64-4C71-ADC5-0F5CC45360C6}" srcOrd="0" destOrd="0" presId="urn:microsoft.com/office/officeart/2016/7/layout/LinProcess3"/>
    <dgm:cxn modelId="{01DA811B-E595-4B26-916D-A5B9420780B1}" type="presParOf" srcId="{F4C4AEC7-6D64-4C71-ADC5-0F5CC45360C6}" destId="{3AF3868F-681F-4EF9-8B83-F3B0F354A4C4}" srcOrd="0" destOrd="0" presId="urn:microsoft.com/office/officeart/2016/7/layout/LinProcess3"/>
    <dgm:cxn modelId="{65C50157-4E89-44E0-ADFE-2CDCD946EC0C}" type="presParOf" srcId="{F4C4AEC7-6D64-4C71-ADC5-0F5CC45360C6}" destId="{9718E67E-2C8C-4093-AB5F-E3BEFAAEA31B}" srcOrd="1" destOrd="0" presId="urn:microsoft.com/office/officeart/2016/7/layout/LinProcess3"/>
    <dgm:cxn modelId="{03312845-43B9-45C8-960A-3A8CADC652DB}" type="presParOf" srcId="{F4C4AEC7-6D64-4C71-ADC5-0F5CC45360C6}" destId="{13CAC05E-7817-4F00-94BF-9DC0F20DF1D8}" srcOrd="2" destOrd="0" presId="urn:microsoft.com/office/officeart/2016/7/layout/LinProcess3"/>
    <dgm:cxn modelId="{D7A81CCE-E542-4242-8542-3C297BE2D6C9}" type="presParOf" srcId="{F4C4AEC7-6D64-4C71-ADC5-0F5CC45360C6}" destId="{90A7E684-CAA3-435E-B654-85F1BA7D2B87}" srcOrd="3" destOrd="0" presId="urn:microsoft.com/office/officeart/2016/7/layout/Lin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3868F-681F-4EF9-8B83-F3B0F354A4C4}">
      <dsp:nvSpPr>
        <dsp:cNvPr id="0" name=""/>
        <dsp:cNvSpPr/>
      </dsp:nvSpPr>
      <dsp:spPr>
        <a:xfrm>
          <a:off x="0" y="0"/>
          <a:ext cx="11073715" cy="4123101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0" y="1566778"/>
        <a:ext cx="11073715" cy="2473860"/>
      </dsp:txXfrm>
    </dsp:sp>
    <dsp:sp modelId="{9718E67E-2C8C-4093-AB5F-E3BEFAAEA31B}">
      <dsp:nvSpPr>
        <dsp:cNvPr id="0" name=""/>
        <dsp:cNvSpPr/>
      </dsp:nvSpPr>
      <dsp:spPr>
        <a:xfrm>
          <a:off x="9984581" y="0"/>
          <a:ext cx="41152" cy="41152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436" tIns="12700" rIns="96436" bIns="127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984581" y="0"/>
        <a:ext cx="41152" cy="41152"/>
      </dsp:txXfrm>
    </dsp:sp>
    <dsp:sp modelId="{13CAC05E-7817-4F00-94BF-9DC0F20DF1D8}">
      <dsp:nvSpPr>
        <dsp:cNvPr id="0" name=""/>
        <dsp:cNvSpPr/>
      </dsp:nvSpPr>
      <dsp:spPr>
        <a:xfrm>
          <a:off x="0" y="4123029"/>
          <a:ext cx="1107371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3868F-681F-4EF9-8B83-F3B0F354A4C4}">
      <dsp:nvSpPr>
        <dsp:cNvPr id="0" name=""/>
        <dsp:cNvSpPr/>
      </dsp:nvSpPr>
      <dsp:spPr>
        <a:xfrm>
          <a:off x="0" y="0"/>
          <a:ext cx="11073715" cy="4123101"/>
        </a:xfrm>
        <a:prstGeom prst="rect">
          <a:avLst/>
        </a:prstGeom>
        <a:gradFill rotWithShape="0">
          <a:gsLst>
            <a:gs pos="1000">
              <a:srgbClr val="000000">
                <a:lumMod val="85000"/>
                <a:lumOff val="15000"/>
              </a:srgbClr>
            </a:gs>
            <a:gs pos="100000">
              <a:srgbClr val="17B2D1">
                <a:lumMod val="50000"/>
              </a:srgbClr>
            </a:gs>
          </a:gsLst>
          <a:lin ang="126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rgbClr val="FFFFFF"/>
            </a:solidFill>
            <a:latin typeface="Calibri"/>
            <a:ea typeface="+mn-ea"/>
            <a:cs typeface="+mn-cs"/>
          </a:endParaRPr>
        </a:p>
      </dsp:txBody>
      <dsp:txXfrm>
        <a:off x="0" y="1566778"/>
        <a:ext cx="11073715" cy="2473860"/>
      </dsp:txXfrm>
    </dsp:sp>
    <dsp:sp modelId="{9718E67E-2C8C-4093-AB5F-E3BEFAAEA31B}">
      <dsp:nvSpPr>
        <dsp:cNvPr id="0" name=""/>
        <dsp:cNvSpPr/>
      </dsp:nvSpPr>
      <dsp:spPr>
        <a:xfrm>
          <a:off x="9984581" y="0"/>
          <a:ext cx="41152" cy="41152"/>
        </a:xfrm>
        <a:prstGeom prst="rect">
          <a:avLst/>
        </a:prstGeom>
        <a:gradFill rotWithShape="0">
          <a:gsLst>
            <a:gs pos="0">
              <a:srgbClr val="000000">
                <a:lumMod val="75000"/>
                <a:lumOff val="25000"/>
              </a:srgbClr>
            </a:gs>
            <a:gs pos="15929">
              <a:srgbClr val="000000">
                <a:lumMod val="85000"/>
                <a:lumOff val="15000"/>
              </a:srgbClr>
            </a:gs>
            <a:gs pos="97000">
              <a:srgbClr val="000000">
                <a:lumMod val="85000"/>
                <a:lumOff val="15000"/>
              </a:srgbClr>
            </a:gs>
            <a:gs pos="100000">
              <a:srgbClr val="17B2D1">
                <a:lumMod val="75000"/>
              </a:srgbClr>
            </a:gs>
          </a:gsLst>
          <a:lin ang="108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436" tIns="12700" rIns="96436" bIns="127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984581" y="0"/>
        <a:ext cx="41152" cy="41152"/>
      </dsp:txXfrm>
    </dsp:sp>
    <dsp:sp modelId="{13CAC05E-7817-4F00-94BF-9DC0F20DF1D8}">
      <dsp:nvSpPr>
        <dsp:cNvPr id="0" name=""/>
        <dsp:cNvSpPr/>
      </dsp:nvSpPr>
      <dsp:spPr>
        <a:xfrm>
          <a:off x="0" y="4123029"/>
          <a:ext cx="1107371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Basic Linear Process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Process3">
  <dgm:title val="Basic Linear Process"/>
  <dgm:desc val=""/>
  <dgm:catLst>
    <dgm:cat type="list" pri="500"/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6927-5E9C-4E77-85FE-EE4C81C1DE39}" type="datetimeFigureOut">
              <a:rPr lang="en-US" smtClean="0"/>
              <a:t>3/6/21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6C8-888A-401B-9F9B-D41D36B6C3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8B7E-6604-4F74-86DB-B30627D56244}" type="datetimeFigureOut">
              <a:rPr lang="en-US" smtClean="0"/>
              <a:t>3/6/21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8A1F-3E69-47E5-AE93-E7F2155A24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F28A1F-3E69-47E5-AE93-E7F2155A24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0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26" Type="http://schemas.openxmlformats.org/officeDocument/2006/relationships/image" Target="../media/image21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16.png"/><Relationship Id="rId34" Type="http://schemas.openxmlformats.org/officeDocument/2006/relationships/image" Target="../media/image29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5" Type="http://schemas.openxmlformats.org/officeDocument/2006/relationships/image" Target="../media/image20.png"/><Relationship Id="rId33" Type="http://schemas.openxmlformats.org/officeDocument/2006/relationships/image" Target="../media/image28.png"/><Relationship Id="rId2" Type="http://schemas.openxmlformats.org/officeDocument/2006/relationships/diagramData" Target="../diagrams/data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24" Type="http://schemas.openxmlformats.org/officeDocument/2006/relationships/image" Target="../media/image19.png"/><Relationship Id="rId32" Type="http://schemas.openxmlformats.org/officeDocument/2006/relationships/image" Target="../media/image2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31" Type="http://schemas.openxmlformats.org/officeDocument/2006/relationships/image" Target="../media/image2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Relationship Id="rId22" Type="http://schemas.openxmlformats.org/officeDocument/2006/relationships/image" Target="../media/image17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30.png"/><Relationship Id="rId8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21.png"/><Relationship Id="rId26" Type="http://schemas.openxmlformats.org/officeDocument/2006/relationships/image" Target="../media/image42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39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diagramData" Target="../diagrams/data2.xml"/><Relationship Id="rId16" Type="http://schemas.openxmlformats.org/officeDocument/2006/relationships/image" Target="../media/image37.png"/><Relationship Id="rId20" Type="http://schemas.openxmlformats.org/officeDocument/2006/relationships/image" Target="../media/image23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24" Type="http://schemas.openxmlformats.org/officeDocument/2006/relationships/image" Target="../media/image27.png"/><Relationship Id="rId32" Type="http://schemas.openxmlformats.org/officeDocument/2006/relationships/image" Target="../media/image48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7.png"/><Relationship Id="rId23" Type="http://schemas.openxmlformats.org/officeDocument/2006/relationships/image" Target="../media/image26.png"/><Relationship Id="rId28" Type="http://schemas.openxmlformats.org/officeDocument/2006/relationships/image" Target="../media/image44.png"/><Relationship Id="rId10" Type="http://schemas.openxmlformats.org/officeDocument/2006/relationships/image" Target="../media/image34.png"/><Relationship Id="rId19" Type="http://schemas.openxmlformats.org/officeDocument/2006/relationships/image" Target="../media/image22.png"/><Relationship Id="rId31" Type="http://schemas.openxmlformats.org/officeDocument/2006/relationships/image" Target="../media/image4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.png"/><Relationship Id="rId14" Type="http://schemas.openxmlformats.org/officeDocument/2006/relationships/image" Target="../media/image15.png"/><Relationship Id="rId22" Type="http://schemas.openxmlformats.org/officeDocument/2006/relationships/image" Target="../media/image40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8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2" descr="Content Placeholder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871851"/>
              </p:ext>
            </p:extLst>
          </p:nvPr>
        </p:nvGraphicFramePr>
        <p:xfrm>
          <a:off x="225380" y="2099256"/>
          <a:ext cx="11073716" cy="4123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060382-B161-400B-A857-6A1A6BEBC693}"/>
              </a:ext>
            </a:extLst>
          </p:cNvPr>
          <p:cNvSpPr txBox="1">
            <a:spLocks/>
          </p:cNvSpPr>
          <p:nvPr/>
        </p:nvSpPr>
        <p:spPr>
          <a:xfrm>
            <a:off x="432534" y="498119"/>
            <a:ext cx="10791404" cy="77210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projection Locations– Geometrical Calculation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C6334E-B306-4B7F-BAA0-FCBF1AC05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62003"/>
            <a:ext cx="2552123" cy="15947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Background substruction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0B5532-4FE9-441C-BCD1-956504332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2"/>
            <a:ext cx="2552123" cy="1594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Ball detection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B61671-43C0-4567-9C60-5785BFA1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390656"/>
            <a:ext cx="2552123" cy="330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3D projection locations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C96EAD6C-31D0-4D9C-BE77-F21B229CF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2" y="6261877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2E55E-2A0C-DC40-97B5-DFEFCF4FED4F}"/>
              </a:ext>
            </a:extLst>
          </p:cNvPr>
          <p:cNvCxnSpPr/>
          <p:nvPr/>
        </p:nvCxnSpPr>
        <p:spPr>
          <a:xfrm flipV="1">
            <a:off x="4706883" y="4827897"/>
            <a:ext cx="4914900" cy="3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D58AD0-730C-924B-942B-2018CDFE19DC}"/>
              </a:ext>
            </a:extLst>
          </p:cNvPr>
          <p:cNvCxnSpPr/>
          <p:nvPr/>
        </p:nvCxnSpPr>
        <p:spPr>
          <a:xfrm>
            <a:off x="8413467" y="2685592"/>
            <a:ext cx="551906" cy="44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426A4-1DDC-1C48-89E3-1B164046B51C}"/>
              </a:ext>
            </a:extLst>
          </p:cNvPr>
          <p:cNvCxnSpPr>
            <a:cxnSpLocks/>
          </p:cNvCxnSpPr>
          <p:nvPr/>
        </p:nvCxnSpPr>
        <p:spPr>
          <a:xfrm flipH="1">
            <a:off x="7011389" y="2910923"/>
            <a:ext cx="1679666" cy="1933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0CDCC1-0938-D54B-829D-6620B6C52485}"/>
              </a:ext>
            </a:extLst>
          </p:cNvPr>
          <p:cNvCxnSpPr>
            <a:cxnSpLocks/>
          </p:cNvCxnSpPr>
          <p:nvPr/>
        </p:nvCxnSpPr>
        <p:spPr>
          <a:xfrm flipH="1">
            <a:off x="5284915" y="3084006"/>
            <a:ext cx="3628208" cy="1776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3ADEF89-B0BD-4F42-942D-21111009869F}"/>
              </a:ext>
            </a:extLst>
          </p:cNvPr>
          <p:cNvSpPr/>
          <p:nvPr/>
        </p:nvSpPr>
        <p:spPr>
          <a:xfrm>
            <a:off x="8255082" y="33681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55071A-DF82-A244-A3F5-E4E9930B2F02}"/>
                  </a:ext>
                </a:extLst>
              </p:cNvPr>
              <p:cNvSpPr txBox="1"/>
              <p:nvPr/>
            </p:nvSpPr>
            <p:spPr>
              <a:xfrm>
                <a:off x="8369580" y="3191802"/>
                <a:ext cx="1817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700" b="0" dirty="0">
                  <a:solidFill>
                    <a:schemeClr val="bg1"/>
                  </a:solidFill>
                </a:endParaRPr>
              </a:p>
              <a:p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55071A-DF82-A244-A3F5-E4E9930B2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580" y="3191802"/>
                <a:ext cx="181794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8ABBE-5226-F641-B198-6BB2BF380DA8}"/>
                  </a:ext>
                </a:extLst>
              </p:cNvPr>
              <p:cNvSpPr txBox="1"/>
              <p:nvPr/>
            </p:nvSpPr>
            <p:spPr>
              <a:xfrm>
                <a:off x="7986403" y="3478095"/>
                <a:ext cx="18179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700" b="0" dirty="0">
                  <a:solidFill>
                    <a:schemeClr val="bg1"/>
                  </a:solidFill>
                </a:endParaRPr>
              </a:p>
              <a:p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8ABBE-5226-F641-B198-6BB2BF380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403" y="3478095"/>
                <a:ext cx="181794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Half Frame 36">
            <a:extLst>
              <a:ext uri="{FF2B5EF4-FFF2-40B4-BE49-F238E27FC236}">
                <a16:creationId xmlns:a16="http://schemas.microsoft.com/office/drawing/2014/main" id="{6881E55D-FFD7-C24A-AB7F-86538D1EA15A}"/>
              </a:ext>
            </a:extLst>
          </p:cNvPr>
          <p:cNvSpPr/>
          <p:nvPr/>
        </p:nvSpPr>
        <p:spPr>
          <a:xfrm rot="13390802">
            <a:off x="8655872" y="2927632"/>
            <a:ext cx="84784" cy="883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ABEF25-174E-DC4D-9160-16D7FF3B8A9B}"/>
              </a:ext>
            </a:extLst>
          </p:cNvPr>
          <p:cNvCxnSpPr>
            <a:cxnSpLocks/>
          </p:cNvCxnSpPr>
          <p:nvPr/>
        </p:nvCxnSpPr>
        <p:spPr>
          <a:xfrm flipH="1" flipV="1">
            <a:off x="5751912" y="3368121"/>
            <a:ext cx="1718855" cy="20214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Half Frame 40">
            <a:extLst>
              <a:ext uri="{FF2B5EF4-FFF2-40B4-BE49-F238E27FC236}">
                <a16:creationId xmlns:a16="http://schemas.microsoft.com/office/drawing/2014/main" id="{119D31C1-436B-934F-A48A-FA0AB96FAFF8}"/>
              </a:ext>
            </a:extLst>
          </p:cNvPr>
          <p:cNvSpPr/>
          <p:nvPr/>
        </p:nvSpPr>
        <p:spPr>
          <a:xfrm rot="2539967">
            <a:off x="6966416" y="4725948"/>
            <a:ext cx="84784" cy="883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CDDC60A-AD69-844F-A51C-615E9ED8ED75}"/>
              </a:ext>
            </a:extLst>
          </p:cNvPr>
          <p:cNvCxnSpPr>
            <a:cxnSpLocks/>
          </p:cNvCxnSpPr>
          <p:nvPr/>
        </p:nvCxnSpPr>
        <p:spPr>
          <a:xfrm flipH="1" flipV="1">
            <a:off x="8275173" y="3407145"/>
            <a:ext cx="16164" cy="14207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alf Frame 44">
            <a:extLst>
              <a:ext uri="{FF2B5EF4-FFF2-40B4-BE49-F238E27FC236}">
                <a16:creationId xmlns:a16="http://schemas.microsoft.com/office/drawing/2014/main" id="{327D2694-F676-E149-AEC8-DC23E984D7B8}"/>
              </a:ext>
            </a:extLst>
          </p:cNvPr>
          <p:cNvSpPr/>
          <p:nvPr/>
        </p:nvSpPr>
        <p:spPr>
          <a:xfrm>
            <a:off x="8206629" y="4750985"/>
            <a:ext cx="84784" cy="883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1DA268-D6B2-1445-8631-7E71EC274CD0}"/>
                  </a:ext>
                </a:extLst>
              </p:cNvPr>
              <p:cNvSpPr txBox="1"/>
              <p:nvPr/>
            </p:nvSpPr>
            <p:spPr>
              <a:xfrm>
                <a:off x="7481830" y="4061273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1DA268-D6B2-1445-8631-7E71EC274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830" y="4061273"/>
                <a:ext cx="181794" cy="107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4AA92D-E094-9B4F-86CD-9E7BC8AE8160}"/>
                  </a:ext>
                </a:extLst>
              </p:cNvPr>
              <p:cNvSpPr txBox="1"/>
              <p:nvPr/>
            </p:nvSpPr>
            <p:spPr>
              <a:xfrm>
                <a:off x="6129482" y="4731628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4AA92D-E094-9B4F-86CD-9E7BC8AE8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482" y="4731628"/>
                <a:ext cx="181794" cy="107722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6691F7-6B88-BE45-A131-205C65D99A72}"/>
                  </a:ext>
                </a:extLst>
              </p:cNvPr>
              <p:cNvSpPr txBox="1"/>
              <p:nvPr/>
            </p:nvSpPr>
            <p:spPr>
              <a:xfrm>
                <a:off x="8765891" y="2896489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6691F7-6B88-BE45-A131-205C65D9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891" y="2896489"/>
                <a:ext cx="181794" cy="107722"/>
              </a:xfrm>
              <a:prstGeom prst="rect">
                <a:avLst/>
              </a:prstGeom>
              <a:blipFill>
                <a:blip r:embed="rId11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E32F07-ABAD-2D4D-97CF-5728E05BB5D9}"/>
                  </a:ext>
                </a:extLst>
              </p:cNvPr>
              <p:cNvSpPr txBox="1"/>
              <p:nvPr/>
            </p:nvSpPr>
            <p:spPr>
              <a:xfrm>
                <a:off x="8376183" y="3016232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E32F07-ABAD-2D4D-97CF-5728E05B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183" y="3016232"/>
                <a:ext cx="181794" cy="107722"/>
              </a:xfrm>
              <a:prstGeom prst="rect">
                <a:avLst/>
              </a:prstGeom>
              <a:blipFill>
                <a:blip r:embed="rId12"/>
                <a:stretch>
                  <a:fillRect b="-555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8E2DA3-B42F-CF4E-823D-9A5385C5DBDF}"/>
                  </a:ext>
                </a:extLst>
              </p:cNvPr>
              <p:cNvSpPr txBox="1"/>
              <p:nvPr/>
            </p:nvSpPr>
            <p:spPr>
              <a:xfrm>
                <a:off x="7962969" y="3282884"/>
                <a:ext cx="30326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00" b="0" dirty="0">
                    <a:solidFill>
                      <a:schemeClr val="bg1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en-US" sz="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𝑖𝑛h𝑜𝑙𝑒</m:t>
                    </m:r>
                  </m:oMath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8E2DA3-B42F-CF4E-823D-9A5385C5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969" y="3282884"/>
                <a:ext cx="303267" cy="107722"/>
              </a:xfrm>
              <a:prstGeom prst="rect">
                <a:avLst/>
              </a:prstGeom>
              <a:blipFill>
                <a:blip r:embed="rId13"/>
                <a:stretch>
                  <a:fillRect l="-16000" t="-22222" r="-8000" b="-555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5D27C12-5FE3-744D-93A5-92495720804E}"/>
                  </a:ext>
                </a:extLst>
              </p:cNvPr>
              <p:cNvSpPr txBox="1"/>
              <p:nvPr/>
            </p:nvSpPr>
            <p:spPr>
              <a:xfrm>
                <a:off x="9002657" y="3122535"/>
                <a:ext cx="957398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𝐼𝑚𝑎𝑔𝑒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𝑃𝑙𝑎𝑛𝑒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5D27C12-5FE3-744D-93A5-92495720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2657" y="3122535"/>
                <a:ext cx="957398" cy="107722"/>
              </a:xfrm>
              <a:prstGeom prst="rect">
                <a:avLst/>
              </a:prstGeom>
              <a:blipFill>
                <a:blip r:embed="rId14"/>
                <a:stretch>
                  <a:fillRect l="-1299" r="-1299" b="-4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95D4510-6510-E34F-A320-BC01107E1482}"/>
                  </a:ext>
                </a:extLst>
              </p:cNvPr>
              <p:cNvSpPr txBox="1"/>
              <p:nvPr/>
            </p:nvSpPr>
            <p:spPr>
              <a:xfrm>
                <a:off x="9038615" y="4692762"/>
                <a:ext cx="519051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𝐶𝑜𝑢𝑟𝑡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𝑃𝑙𝑎𝑛𝑒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95D4510-6510-E34F-A320-BC01107E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615" y="4692762"/>
                <a:ext cx="519051" cy="107722"/>
              </a:xfrm>
              <a:prstGeom prst="rect">
                <a:avLst/>
              </a:prstGeom>
              <a:blipFill>
                <a:blip r:embed="rId15"/>
                <a:stretch>
                  <a:fillRect l="-2381" r="-2381" b="-444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22501E-C23C-204C-9B7E-025C93FF4A64}"/>
                  </a:ext>
                </a:extLst>
              </p:cNvPr>
              <p:cNvSpPr txBox="1"/>
              <p:nvPr/>
            </p:nvSpPr>
            <p:spPr>
              <a:xfrm>
                <a:off x="6580561" y="4226396"/>
                <a:ext cx="2915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90−</m:t>
                      </m:r>
                      <m:r>
                        <m:rPr>
                          <m:sty m:val="p"/>
                        </m:rP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700" b="0" dirty="0">
                  <a:solidFill>
                    <a:schemeClr val="bg1"/>
                  </a:solidFill>
                </a:endParaRPr>
              </a:p>
              <a:p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922501E-C23C-204C-9B7E-025C93FF4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61" y="4226396"/>
                <a:ext cx="291562" cy="215444"/>
              </a:xfrm>
              <a:prstGeom prst="rect">
                <a:avLst/>
              </a:prstGeom>
              <a:blipFill>
                <a:blip r:embed="rId16"/>
                <a:stretch>
                  <a:fillRect l="-4167" r="-41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150642E-0C61-3041-9300-FCBC725BE2AA}"/>
                  </a:ext>
                </a:extLst>
              </p:cNvPr>
              <p:cNvSpPr txBox="1"/>
              <p:nvPr/>
            </p:nvSpPr>
            <p:spPr>
              <a:xfrm>
                <a:off x="6306049" y="4361109"/>
                <a:ext cx="2915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90+</m:t>
                      </m:r>
                      <m:r>
                        <m:rPr>
                          <m:sty m:val="p"/>
                        </m:rP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700" b="0" dirty="0">
                  <a:solidFill>
                    <a:schemeClr val="bg1"/>
                  </a:solidFill>
                </a:endParaRPr>
              </a:p>
              <a:p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150642E-0C61-3041-9300-FCBC725B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49" y="4361109"/>
                <a:ext cx="291562" cy="215444"/>
              </a:xfrm>
              <a:prstGeom prst="rect">
                <a:avLst/>
              </a:prstGeom>
              <a:blipFill>
                <a:blip r:embed="rId17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AB48C5-B1EF-F040-9C68-EF8587C9DA1F}"/>
                  </a:ext>
                </a:extLst>
              </p:cNvPr>
              <p:cNvSpPr txBox="1"/>
              <p:nvPr/>
            </p:nvSpPr>
            <p:spPr>
              <a:xfrm>
                <a:off x="5585601" y="4718403"/>
                <a:ext cx="23904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700" b="0" dirty="0">
                  <a:solidFill>
                    <a:schemeClr val="bg1"/>
                  </a:solidFill>
                </a:endParaRPr>
              </a:p>
              <a:p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AB48C5-B1EF-F040-9C68-EF8587C9D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601" y="4718403"/>
                <a:ext cx="239043" cy="215444"/>
              </a:xfrm>
              <a:prstGeom prst="rect">
                <a:avLst/>
              </a:prstGeom>
              <a:blipFill>
                <a:blip r:embed="rId18"/>
                <a:stretch>
                  <a:fillRect l="-5000" r="-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74E470-898B-0D42-8C89-3A7B8FE5E796}"/>
                  </a:ext>
                </a:extLst>
              </p:cNvPr>
              <p:cNvSpPr txBox="1"/>
              <p:nvPr/>
            </p:nvSpPr>
            <p:spPr>
              <a:xfrm>
                <a:off x="6597612" y="4726964"/>
                <a:ext cx="2801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90−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700" b="0" dirty="0">
                  <a:solidFill>
                    <a:schemeClr val="bg1"/>
                  </a:solidFill>
                </a:endParaRPr>
              </a:p>
              <a:p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774E470-898B-0D42-8C89-3A7B8FE5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12" y="4726964"/>
                <a:ext cx="280130" cy="215444"/>
              </a:xfrm>
              <a:prstGeom prst="rect">
                <a:avLst/>
              </a:prstGeom>
              <a:blipFill>
                <a:blip r:embed="rId19"/>
                <a:stretch>
                  <a:fillRect l="-8696" r="-869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53C0FE-9981-624B-942C-463FA20542C4}"/>
                  </a:ext>
                </a:extLst>
              </p:cNvPr>
              <p:cNvSpPr txBox="1"/>
              <p:nvPr/>
            </p:nvSpPr>
            <p:spPr>
              <a:xfrm>
                <a:off x="8213385" y="4078599"/>
                <a:ext cx="239043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53C0FE-9981-624B-942C-463FA2054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385" y="4078599"/>
                <a:ext cx="239043" cy="107722"/>
              </a:xfrm>
              <a:prstGeom prst="rect">
                <a:avLst/>
              </a:prstGeom>
              <a:blipFill>
                <a:blip r:embed="rId2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7ECE05D-482D-0A4C-9C6E-3DC587888E70}"/>
                  </a:ext>
                </a:extLst>
              </p:cNvPr>
              <p:cNvSpPr txBox="1"/>
              <p:nvPr/>
            </p:nvSpPr>
            <p:spPr>
              <a:xfrm>
                <a:off x="6735096" y="4411546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7ECE05D-482D-0A4C-9C6E-3DC587888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096" y="4411546"/>
                <a:ext cx="181794" cy="107722"/>
              </a:xfrm>
              <a:prstGeom prst="rect">
                <a:avLst/>
              </a:prstGeom>
              <a:blipFill>
                <a:blip r:embed="rId21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BAA9FA-1B4C-B947-BBD8-FB358449EEF1}"/>
                  </a:ext>
                </a:extLst>
              </p:cNvPr>
              <p:cNvSpPr txBox="1"/>
              <p:nvPr/>
            </p:nvSpPr>
            <p:spPr>
              <a:xfrm>
                <a:off x="553543" y="3493494"/>
                <a:ext cx="1274992" cy="404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9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9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9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900" b="0" dirty="0">
                  <a:solidFill>
                    <a:schemeClr val="bg1"/>
                  </a:solidFill>
                </a:endParaRPr>
              </a:p>
              <a:p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BAA9FA-1B4C-B947-BBD8-FB358449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43" y="3493494"/>
                <a:ext cx="1274992" cy="40479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C02C1F-3038-D047-A894-042B69991BFF}"/>
                  </a:ext>
                </a:extLst>
              </p:cNvPr>
              <p:cNvSpPr txBox="1"/>
              <p:nvPr/>
            </p:nvSpPr>
            <p:spPr>
              <a:xfrm>
                <a:off x="421209" y="3766575"/>
                <a:ext cx="1274992" cy="262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en-US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9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C02C1F-3038-D047-A894-042B69991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09" y="3766575"/>
                <a:ext cx="1274992" cy="262957"/>
              </a:xfrm>
              <a:prstGeom prst="rect">
                <a:avLst/>
              </a:prstGeom>
              <a:blipFill>
                <a:blip r:embed="rId2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7ADF66E-A5C4-FD4B-8236-47BB33420CCA}"/>
                  </a:ext>
                </a:extLst>
              </p:cNvPr>
              <p:cNvSpPr txBox="1"/>
              <p:nvPr/>
            </p:nvSpPr>
            <p:spPr>
              <a:xfrm>
                <a:off x="401035" y="4139071"/>
                <a:ext cx="1274992" cy="261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7ADF66E-A5C4-FD4B-8236-47BB33420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35" y="4139071"/>
                <a:ext cx="1274992" cy="261482"/>
              </a:xfrm>
              <a:prstGeom prst="rect">
                <a:avLst/>
              </a:prstGeom>
              <a:blipFill>
                <a:blip r:embed="rId24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7801E84-1F14-4143-B26E-1C79F54A60DC}"/>
                  </a:ext>
                </a:extLst>
              </p:cNvPr>
              <p:cNvSpPr txBox="1"/>
              <p:nvPr/>
            </p:nvSpPr>
            <p:spPr>
              <a:xfrm>
                <a:off x="706377" y="4463262"/>
                <a:ext cx="1274992" cy="288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f>
                        <m:f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⁡(90+</m:t>
                          </m:r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9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7801E84-1F14-4143-B26E-1C79F54A6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77" y="4463262"/>
                <a:ext cx="1274992" cy="288349"/>
              </a:xfrm>
              <a:prstGeom prst="rect">
                <a:avLst/>
              </a:prstGeom>
              <a:blipFill>
                <a:blip r:embed="rId25"/>
                <a:stretch>
                  <a:fillRect t="-13043" b="-217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106486-3BEC-304B-BB7F-9080E833EC94}"/>
                  </a:ext>
                </a:extLst>
              </p:cNvPr>
              <p:cNvSpPr txBox="1"/>
              <p:nvPr/>
            </p:nvSpPr>
            <p:spPr>
              <a:xfrm>
                <a:off x="606887" y="3254367"/>
                <a:ext cx="26449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𝑏𝑒𝑙𝑜𝑤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𝑐𝑒𝑛𝑡𝑒𝑟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106486-3BEC-304B-BB7F-9080E833E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87" y="3254367"/>
                <a:ext cx="2644988" cy="169277"/>
              </a:xfrm>
              <a:prstGeom prst="rect">
                <a:avLst/>
              </a:prstGeom>
              <a:blipFill>
                <a:blip r:embed="rId26"/>
                <a:stretch>
                  <a:fillRect l="-2885" t="-14286" r="-9135" b="-35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08712F-8DE7-0B4C-A5D9-891C9A8D0008}"/>
                  </a:ext>
                </a:extLst>
              </p:cNvPr>
              <p:cNvSpPr txBox="1"/>
              <p:nvPr/>
            </p:nvSpPr>
            <p:spPr>
              <a:xfrm>
                <a:off x="645426" y="4879019"/>
                <a:ext cx="2921652" cy="2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b="0" dirty="0">
                    <a:solidFill>
                      <a:schemeClr val="bg1"/>
                    </a:solidFill>
                  </a:rPr>
                  <a:t>E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𝑙𝑠𝑒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𝑠𝑎𝑚𝑒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𝑓𝑜𝑟𝑚𝑢𝑙𝑎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h𝑜𝑙𝑑𝑠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𝑏𝑢𝑡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1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1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08712F-8DE7-0B4C-A5D9-891C9A8D0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6" y="4879019"/>
                <a:ext cx="2921652" cy="268150"/>
              </a:xfrm>
              <a:prstGeom prst="rect">
                <a:avLst/>
              </a:prstGeom>
              <a:blipFill>
                <a:blip r:embed="rId27"/>
                <a:stretch>
                  <a:fillRect l="-2597" b="-181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6953588-56DC-AA47-87BC-1DC387D3FA03}"/>
                  </a:ext>
                </a:extLst>
              </p:cNvPr>
              <p:cNvSpPr txBox="1"/>
              <p:nvPr/>
            </p:nvSpPr>
            <p:spPr>
              <a:xfrm>
                <a:off x="7039123" y="4731442"/>
                <a:ext cx="2801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700" b="0" dirty="0">
                  <a:solidFill>
                    <a:schemeClr val="bg1"/>
                  </a:solidFill>
                </a:endParaRPr>
              </a:p>
              <a:p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6953588-56DC-AA47-87BC-1DC387D3F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123" y="4731442"/>
                <a:ext cx="280130" cy="21544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itle 1">
            <a:extLst>
              <a:ext uri="{FF2B5EF4-FFF2-40B4-BE49-F238E27FC236}">
                <a16:creationId xmlns:a16="http://schemas.microsoft.com/office/drawing/2014/main" id="{516C052A-72CE-8E4A-B890-85D257CFD510}"/>
              </a:ext>
            </a:extLst>
          </p:cNvPr>
          <p:cNvSpPr txBox="1">
            <a:spLocks/>
          </p:cNvSpPr>
          <p:nvPr/>
        </p:nvSpPr>
        <p:spPr>
          <a:xfrm>
            <a:off x="3810932" y="1450034"/>
            <a:ext cx="3032325" cy="43970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Y-axis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DB5046-1EDC-EA46-B602-8753935B1D7E}"/>
                  </a:ext>
                </a:extLst>
              </p:cNvPr>
              <p:cNvSpPr txBox="1"/>
              <p:nvPr/>
            </p:nvSpPr>
            <p:spPr>
              <a:xfrm>
                <a:off x="606887" y="2329541"/>
                <a:ext cx="26449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𝑝𝑎𝑟𝑎𝑚𝑒𝑡𝑒𝑟𝑠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DB5046-1EDC-EA46-B602-8753935B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87" y="2329541"/>
                <a:ext cx="2644988" cy="169277"/>
              </a:xfrm>
              <a:prstGeom prst="rect">
                <a:avLst/>
              </a:prstGeom>
              <a:blipFill>
                <a:blip r:embed="rId29"/>
                <a:stretch>
                  <a:fillRect l="-2404" t="-14286" b="-35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92ED44F-A520-5B44-98A4-22301F654E2C}"/>
                  </a:ext>
                </a:extLst>
              </p:cNvPr>
              <p:cNvSpPr txBox="1"/>
              <p:nvPr/>
            </p:nvSpPr>
            <p:spPr>
              <a:xfrm>
                <a:off x="855657" y="2521117"/>
                <a:ext cx="26449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     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𝑏𝑎𝑙𝑙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𝑑𝑒𝑡𝑒𝑐𝑡𝑖𝑜𝑛</m:t>
                      </m:r>
                    </m:oMath>
                  </m:oMathPara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92ED44F-A520-5B44-98A4-22301F65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57" y="2521117"/>
                <a:ext cx="2644988" cy="169277"/>
              </a:xfrm>
              <a:prstGeom prst="rect">
                <a:avLst/>
              </a:prstGeom>
              <a:blipFill>
                <a:blip r:embed="rId30"/>
                <a:stretch>
                  <a:fillRect l="-1914" t="-14286" b="-35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9E65FDB-CFB9-494D-B9AD-3D9629C2C0A1}"/>
                  </a:ext>
                </a:extLst>
              </p:cNvPr>
              <p:cNvSpPr txBox="1"/>
              <p:nvPr/>
            </p:nvSpPr>
            <p:spPr>
              <a:xfrm>
                <a:off x="842657" y="2703264"/>
                <a:ext cx="26449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      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9E65FDB-CFB9-494D-B9AD-3D9629C2C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7" y="2703264"/>
                <a:ext cx="2644988" cy="169277"/>
              </a:xfrm>
              <a:prstGeom prst="rect">
                <a:avLst/>
              </a:prstGeom>
              <a:blipFill>
                <a:blip r:embed="rId31"/>
                <a:stretch>
                  <a:fillRect l="-2871" t="-6667" b="-2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348408E-DE3E-084E-B35F-1A89B80A5425}"/>
                  </a:ext>
                </a:extLst>
              </p:cNvPr>
              <p:cNvSpPr txBox="1"/>
              <p:nvPr/>
            </p:nvSpPr>
            <p:spPr>
              <a:xfrm>
                <a:off x="842657" y="2908287"/>
                <a:ext cx="26449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𝑖𝑝h𝑜𝑛𝑒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𝑠𝑒𝑛𝑠𝑜𝑟𝑠</m:t>
                      </m:r>
                    </m:oMath>
                  </m:oMathPara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348408E-DE3E-084E-B35F-1A89B80A5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7" y="2908287"/>
                <a:ext cx="2644988" cy="169277"/>
              </a:xfrm>
              <a:prstGeom prst="rect">
                <a:avLst/>
              </a:prstGeom>
              <a:blipFill>
                <a:blip r:embed="rId32"/>
                <a:stretch>
                  <a:fillRect l="-2392" t="-6667" b="-3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9371EA-297B-1E4B-A177-0237CF8E6BE5}"/>
                  </a:ext>
                </a:extLst>
              </p:cNvPr>
              <p:cNvSpPr txBox="1"/>
              <p:nvPr/>
            </p:nvSpPr>
            <p:spPr>
              <a:xfrm>
                <a:off x="8801296" y="4849859"/>
                <a:ext cx="10941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𝑤𝑜𝑟𝑙𝑑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9371EA-297B-1E4B-A177-0237CF8E6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296" y="4849859"/>
                <a:ext cx="1094184" cy="107722"/>
              </a:xfrm>
              <a:prstGeom prst="rect">
                <a:avLst/>
              </a:prstGeom>
              <a:blipFill>
                <a:blip r:embed="rId33"/>
                <a:stretch>
                  <a:fillRect t="-11111" b="-444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>
            <a:extLst>
              <a:ext uri="{FF2B5EF4-FFF2-40B4-BE49-F238E27FC236}">
                <a16:creationId xmlns:a16="http://schemas.microsoft.com/office/drawing/2014/main" id="{8FDEA4B1-4907-B84D-B788-009920948124}"/>
              </a:ext>
            </a:extLst>
          </p:cNvPr>
          <p:cNvSpPr/>
          <p:nvPr/>
        </p:nvSpPr>
        <p:spPr>
          <a:xfrm>
            <a:off x="8896490" y="3063603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FB4309B-805F-E149-97ED-C26EA7AC008C}"/>
              </a:ext>
            </a:extLst>
          </p:cNvPr>
          <p:cNvSpPr/>
          <p:nvPr/>
        </p:nvSpPr>
        <p:spPr>
          <a:xfrm>
            <a:off x="5275311" y="4840089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11B7DB7-A289-E947-B31E-491A1E0FA714}"/>
                  </a:ext>
                </a:extLst>
              </p:cNvPr>
              <p:cNvSpPr txBox="1"/>
              <p:nvPr/>
            </p:nvSpPr>
            <p:spPr>
              <a:xfrm>
                <a:off x="8938288" y="2993170"/>
                <a:ext cx="13688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11B7DB7-A289-E947-B31E-491A1E0FA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288" y="2993170"/>
                <a:ext cx="136887" cy="107722"/>
              </a:xfrm>
              <a:prstGeom prst="rect">
                <a:avLst/>
              </a:prstGeom>
              <a:blipFill>
                <a:blip r:embed="rId3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97F893F-B282-B148-AEE4-24837F98F58A}"/>
                  </a:ext>
                </a:extLst>
              </p:cNvPr>
              <p:cNvSpPr txBox="1"/>
              <p:nvPr/>
            </p:nvSpPr>
            <p:spPr>
              <a:xfrm>
                <a:off x="5245723" y="4871809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97F893F-B282-B148-AEE4-24837F98F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23" y="4871809"/>
                <a:ext cx="181794" cy="107722"/>
              </a:xfrm>
              <a:prstGeom prst="rect">
                <a:avLst/>
              </a:prstGeom>
              <a:blipFill>
                <a:blip r:embed="rId3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03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2" descr="Content Placeholder">
            <a:extLst>
              <a:ext uri="{FF2B5EF4-FFF2-40B4-BE49-F238E27FC236}">
                <a16:creationId xmlns:a16="http://schemas.microsoft.com/office/drawing/2014/main" id="{47A11266-E870-4547-80E5-8133E862A7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5380" y="2099256"/>
          <a:ext cx="11073716" cy="4123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060382-B161-400B-A857-6A1A6BEBC693}"/>
              </a:ext>
            </a:extLst>
          </p:cNvPr>
          <p:cNvSpPr txBox="1">
            <a:spLocks/>
          </p:cNvSpPr>
          <p:nvPr/>
        </p:nvSpPr>
        <p:spPr>
          <a:xfrm>
            <a:off x="432534" y="498119"/>
            <a:ext cx="10791404" cy="77210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projection Locations– Geometrical Calculation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C6334E-B306-4B7F-BAA0-FCBF1AC05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5309" y="6562003"/>
            <a:ext cx="2552123" cy="159472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Background substruction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0B5532-4FE9-441C-BCD1-956504332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97432" y="6562002"/>
            <a:ext cx="2552123" cy="1594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Ball detection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B61671-43C0-4567-9C60-5785BFA12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49555" y="6390656"/>
            <a:ext cx="2552123" cy="330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dirty="0"/>
              <a:t>3D projection locations</a:t>
            </a: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C96EAD6C-31D0-4D9C-BE77-F21B229CF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7454192" y="6261877"/>
            <a:ext cx="142847" cy="9156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2E55E-2A0C-DC40-97B5-DFEFCF4FED4F}"/>
              </a:ext>
            </a:extLst>
          </p:cNvPr>
          <p:cNvCxnSpPr>
            <a:cxnSpLocks/>
          </p:cNvCxnSpPr>
          <p:nvPr/>
        </p:nvCxnSpPr>
        <p:spPr>
          <a:xfrm flipV="1">
            <a:off x="5489749" y="4827899"/>
            <a:ext cx="4132034" cy="29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D58AD0-730C-924B-942B-2018CDFE19DC}"/>
              </a:ext>
            </a:extLst>
          </p:cNvPr>
          <p:cNvCxnSpPr/>
          <p:nvPr/>
        </p:nvCxnSpPr>
        <p:spPr>
          <a:xfrm>
            <a:off x="8413467" y="2685592"/>
            <a:ext cx="551906" cy="444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E426A4-1DDC-1C48-89E3-1B164046B51C}"/>
              </a:ext>
            </a:extLst>
          </p:cNvPr>
          <p:cNvCxnSpPr>
            <a:cxnSpLocks/>
          </p:cNvCxnSpPr>
          <p:nvPr/>
        </p:nvCxnSpPr>
        <p:spPr>
          <a:xfrm flipH="1">
            <a:off x="7011389" y="2910923"/>
            <a:ext cx="1679666" cy="1933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3ADEF89-B0BD-4F42-942D-21111009869F}"/>
              </a:ext>
            </a:extLst>
          </p:cNvPr>
          <p:cNvSpPr/>
          <p:nvPr/>
        </p:nvSpPr>
        <p:spPr>
          <a:xfrm>
            <a:off x="8255082" y="336812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8ABBE-5226-F641-B198-6BB2BF380DA8}"/>
                  </a:ext>
                </a:extLst>
              </p:cNvPr>
              <p:cNvSpPr txBox="1"/>
              <p:nvPr/>
            </p:nvSpPr>
            <p:spPr>
              <a:xfrm>
                <a:off x="8283522" y="3185671"/>
                <a:ext cx="18179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500" b="0" dirty="0">
                  <a:solidFill>
                    <a:schemeClr val="bg1"/>
                  </a:solidFill>
                </a:endParaRPr>
              </a:p>
              <a:p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D8ABBE-5226-F641-B198-6BB2BF380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522" y="3185671"/>
                <a:ext cx="181794" cy="1846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Half Frame 36">
            <a:extLst>
              <a:ext uri="{FF2B5EF4-FFF2-40B4-BE49-F238E27FC236}">
                <a16:creationId xmlns:a16="http://schemas.microsoft.com/office/drawing/2014/main" id="{6881E55D-FFD7-C24A-AB7F-86538D1EA15A}"/>
              </a:ext>
            </a:extLst>
          </p:cNvPr>
          <p:cNvSpPr/>
          <p:nvPr/>
        </p:nvSpPr>
        <p:spPr>
          <a:xfrm rot="13390802">
            <a:off x="8655872" y="2927632"/>
            <a:ext cx="84784" cy="883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CDDC60A-AD69-844F-A51C-615E9ED8ED75}"/>
              </a:ext>
            </a:extLst>
          </p:cNvPr>
          <p:cNvCxnSpPr>
            <a:cxnSpLocks/>
          </p:cNvCxnSpPr>
          <p:nvPr/>
        </p:nvCxnSpPr>
        <p:spPr>
          <a:xfrm flipH="1" flipV="1">
            <a:off x="8275173" y="3407145"/>
            <a:ext cx="16164" cy="142075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alf Frame 44">
            <a:extLst>
              <a:ext uri="{FF2B5EF4-FFF2-40B4-BE49-F238E27FC236}">
                <a16:creationId xmlns:a16="http://schemas.microsoft.com/office/drawing/2014/main" id="{327D2694-F676-E149-AEC8-DC23E984D7B8}"/>
              </a:ext>
            </a:extLst>
          </p:cNvPr>
          <p:cNvSpPr/>
          <p:nvPr/>
        </p:nvSpPr>
        <p:spPr>
          <a:xfrm>
            <a:off x="8203280" y="4750985"/>
            <a:ext cx="84784" cy="88365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1DA268-D6B2-1445-8631-7E71EC274CD0}"/>
                  </a:ext>
                </a:extLst>
              </p:cNvPr>
              <p:cNvSpPr txBox="1"/>
              <p:nvPr/>
            </p:nvSpPr>
            <p:spPr>
              <a:xfrm>
                <a:off x="7851758" y="4128421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1DA268-D6B2-1445-8631-7E71EC274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758" y="4128421"/>
                <a:ext cx="181794" cy="1077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6691F7-6B88-BE45-A131-205C65D99A72}"/>
                  </a:ext>
                </a:extLst>
              </p:cNvPr>
              <p:cNvSpPr txBox="1"/>
              <p:nvPr/>
            </p:nvSpPr>
            <p:spPr>
              <a:xfrm>
                <a:off x="8571636" y="2732408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6691F7-6B88-BE45-A131-205C65D9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636" y="2732408"/>
                <a:ext cx="181794" cy="107722"/>
              </a:xfrm>
              <a:prstGeom prst="rect">
                <a:avLst/>
              </a:prstGeom>
              <a:blipFill>
                <a:blip r:embed="rId9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E32F07-ABAD-2D4D-97CF-5728E05BB5D9}"/>
                  </a:ext>
                </a:extLst>
              </p:cNvPr>
              <p:cNvSpPr txBox="1"/>
              <p:nvPr/>
            </p:nvSpPr>
            <p:spPr>
              <a:xfrm>
                <a:off x="8500979" y="3002226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E32F07-ABAD-2D4D-97CF-5728E05BB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79" y="3002226"/>
                <a:ext cx="181794" cy="107722"/>
              </a:xfrm>
              <a:prstGeom prst="rect">
                <a:avLst/>
              </a:prstGeom>
              <a:blipFill>
                <a:blip r:embed="rId10"/>
                <a:stretch>
                  <a:fillRect b="-555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8E2DA3-B42F-CF4E-823D-9A5385C5DBDF}"/>
                  </a:ext>
                </a:extLst>
              </p:cNvPr>
              <p:cNvSpPr txBox="1"/>
              <p:nvPr/>
            </p:nvSpPr>
            <p:spPr>
              <a:xfrm>
                <a:off x="7962969" y="3282884"/>
                <a:ext cx="30326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700" b="0" dirty="0">
                    <a:solidFill>
                      <a:schemeClr val="bg1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a:rPr lang="en-US" sz="7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𝑖𝑛h𝑜𝑙𝑒</m:t>
                    </m:r>
                  </m:oMath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8E2DA3-B42F-CF4E-823D-9A5385C5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969" y="3282884"/>
                <a:ext cx="303267" cy="107722"/>
              </a:xfrm>
              <a:prstGeom prst="rect">
                <a:avLst/>
              </a:prstGeom>
              <a:blipFill>
                <a:blip r:embed="rId11"/>
                <a:stretch>
                  <a:fillRect l="-16000" t="-22222" r="-8000" b="-555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5D27C12-5FE3-744D-93A5-92495720804E}"/>
                  </a:ext>
                </a:extLst>
              </p:cNvPr>
              <p:cNvSpPr txBox="1"/>
              <p:nvPr/>
            </p:nvSpPr>
            <p:spPr>
              <a:xfrm>
                <a:off x="8173204" y="2473914"/>
                <a:ext cx="957398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𝐼𝑚𝑎𝑔𝑒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𝑃𝑙𝑎𝑛𝑒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5D27C12-5FE3-744D-93A5-924957208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204" y="2473914"/>
                <a:ext cx="957398" cy="107722"/>
              </a:xfrm>
              <a:prstGeom prst="rect">
                <a:avLst/>
              </a:prstGeom>
              <a:blipFill>
                <a:blip r:embed="rId12"/>
                <a:stretch>
                  <a:fillRect b="-4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AB48C5-B1EF-F040-9C68-EF8587C9DA1F}"/>
                  </a:ext>
                </a:extLst>
              </p:cNvPr>
              <p:cNvSpPr txBox="1"/>
              <p:nvPr/>
            </p:nvSpPr>
            <p:spPr>
              <a:xfrm>
                <a:off x="7725747" y="4753214"/>
                <a:ext cx="23904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oMath>
                  </m:oMathPara>
                </a14:m>
                <a:endParaRPr lang="en-US" sz="500" b="0" dirty="0">
                  <a:solidFill>
                    <a:schemeClr val="bg1"/>
                  </a:solidFill>
                </a:endParaRPr>
              </a:p>
              <a:p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4AB48C5-B1EF-F040-9C68-EF8587C9D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747" y="4753214"/>
                <a:ext cx="239043" cy="1846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53C0FE-9981-624B-942C-463FA20542C4}"/>
                  </a:ext>
                </a:extLst>
              </p:cNvPr>
              <p:cNvSpPr txBox="1"/>
              <p:nvPr/>
            </p:nvSpPr>
            <p:spPr>
              <a:xfrm>
                <a:off x="8213385" y="4078599"/>
                <a:ext cx="239043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B53C0FE-9981-624B-942C-463FA2054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385" y="4078599"/>
                <a:ext cx="239043" cy="107722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BAA9FA-1B4C-B947-BBD8-FB358449EEF1}"/>
                  </a:ext>
                </a:extLst>
              </p:cNvPr>
              <p:cNvSpPr txBox="1"/>
              <p:nvPr/>
            </p:nvSpPr>
            <p:spPr>
              <a:xfrm>
                <a:off x="553543" y="3493494"/>
                <a:ext cx="1274992" cy="404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9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9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9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900" b="0" dirty="0">
                  <a:solidFill>
                    <a:schemeClr val="bg1"/>
                  </a:solidFill>
                </a:endParaRPr>
              </a:p>
              <a:p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BAA9FA-1B4C-B947-BBD8-FB358449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43" y="3493494"/>
                <a:ext cx="1274992" cy="4047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C02C1F-3038-D047-A894-042B69991BFF}"/>
                  </a:ext>
                </a:extLst>
              </p:cNvPr>
              <p:cNvSpPr txBox="1"/>
              <p:nvPr/>
            </p:nvSpPr>
            <p:spPr>
              <a:xfrm>
                <a:off x="554433" y="3766575"/>
                <a:ext cx="1274992" cy="2875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unc>
                            <m:funcPr>
                              <m:ctrlPr>
                                <a:rPr lang="en-US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9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C02C1F-3038-D047-A894-042B69991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33" y="3766575"/>
                <a:ext cx="1274992" cy="287515"/>
              </a:xfrm>
              <a:prstGeom prst="rect">
                <a:avLst/>
              </a:prstGeom>
              <a:blipFill>
                <a:blip r:embed="rId1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7801E84-1F14-4143-B26E-1C79F54A60DC}"/>
                  </a:ext>
                </a:extLst>
              </p:cNvPr>
              <p:cNvSpPr txBox="1"/>
              <p:nvPr/>
            </p:nvSpPr>
            <p:spPr>
              <a:xfrm>
                <a:off x="694265" y="4172587"/>
                <a:ext cx="1274992" cy="4095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9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9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9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9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IL" sz="9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7801E84-1F14-4143-B26E-1C79F54A6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65" y="4172587"/>
                <a:ext cx="1274992" cy="409536"/>
              </a:xfrm>
              <a:prstGeom prst="rect">
                <a:avLst/>
              </a:prstGeom>
              <a:blipFill>
                <a:blip r:embed="rId17"/>
                <a:stretch>
                  <a:fillRect t="-1212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106486-3BEC-304B-BB7F-9080E833EC94}"/>
                  </a:ext>
                </a:extLst>
              </p:cNvPr>
              <p:cNvSpPr txBox="1"/>
              <p:nvPr/>
            </p:nvSpPr>
            <p:spPr>
              <a:xfrm>
                <a:off x="606887" y="3254367"/>
                <a:ext cx="26449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𝑏𝑒𝑙𝑜𝑤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𝑐𝑒𝑛𝑡𝑒𝑟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𝑖𝑚𝑎𝑔𝑒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1106486-3BEC-304B-BB7F-9080E833E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87" y="3254367"/>
                <a:ext cx="2644988" cy="169277"/>
              </a:xfrm>
              <a:prstGeom prst="rect">
                <a:avLst/>
              </a:prstGeom>
              <a:blipFill>
                <a:blip r:embed="rId18"/>
                <a:stretch>
                  <a:fillRect l="-2885" t="-14286" r="-9135" b="-35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08712F-8DE7-0B4C-A5D9-891C9A8D0008}"/>
                  </a:ext>
                </a:extLst>
              </p:cNvPr>
              <p:cNvSpPr txBox="1"/>
              <p:nvPr/>
            </p:nvSpPr>
            <p:spPr>
              <a:xfrm>
                <a:off x="645426" y="4879019"/>
                <a:ext cx="2921652" cy="26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b="0" dirty="0">
                    <a:solidFill>
                      <a:schemeClr val="bg1"/>
                    </a:solidFill>
                  </a:rPr>
                  <a:t>E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𝑙𝑠𝑒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𝑠𝑎𝑚𝑒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𝑓𝑜𝑟𝑚𝑢𝑙𝑎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h𝑜𝑙𝑑𝑠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𝑏𝑢𝑡</m:t>
                    </m:r>
                    <m:r>
                      <a:rPr lang="en-US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US" sz="1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sz="11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1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108712F-8DE7-0B4C-A5D9-891C9A8D0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26" y="4879019"/>
                <a:ext cx="2921652" cy="268150"/>
              </a:xfrm>
              <a:prstGeom prst="rect">
                <a:avLst/>
              </a:prstGeom>
              <a:blipFill>
                <a:blip r:embed="rId19"/>
                <a:stretch>
                  <a:fillRect l="-2597" b="-181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6953588-56DC-AA47-87BC-1DC387D3FA03}"/>
                  </a:ext>
                </a:extLst>
              </p:cNvPr>
              <p:cNvSpPr txBox="1"/>
              <p:nvPr/>
            </p:nvSpPr>
            <p:spPr>
              <a:xfrm>
                <a:off x="7039123" y="4731442"/>
                <a:ext cx="2801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700" b="0" dirty="0">
                  <a:solidFill>
                    <a:schemeClr val="bg1"/>
                  </a:solidFill>
                </a:endParaRPr>
              </a:p>
              <a:p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6953588-56DC-AA47-87BC-1DC387D3F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123" y="4731442"/>
                <a:ext cx="280130" cy="21544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itle 1">
            <a:extLst>
              <a:ext uri="{FF2B5EF4-FFF2-40B4-BE49-F238E27FC236}">
                <a16:creationId xmlns:a16="http://schemas.microsoft.com/office/drawing/2014/main" id="{516C052A-72CE-8E4A-B890-85D257CFD510}"/>
              </a:ext>
            </a:extLst>
          </p:cNvPr>
          <p:cNvSpPr txBox="1">
            <a:spLocks/>
          </p:cNvSpPr>
          <p:nvPr/>
        </p:nvSpPr>
        <p:spPr>
          <a:xfrm>
            <a:off x="3810932" y="1450034"/>
            <a:ext cx="3032325" cy="43970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X-axis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DB5046-1EDC-EA46-B602-8753935B1D7E}"/>
                  </a:ext>
                </a:extLst>
              </p:cNvPr>
              <p:cNvSpPr txBox="1"/>
              <p:nvPr/>
            </p:nvSpPr>
            <p:spPr>
              <a:xfrm>
                <a:off x="606887" y="2329541"/>
                <a:ext cx="26449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𝑘𝑛𝑜𝑤𝑛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𝑝𝑎𝑟𝑎𝑚𝑒𝑡𝑒𝑟𝑠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0DB5046-1EDC-EA46-B602-8753935B1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87" y="2329541"/>
                <a:ext cx="2644988" cy="169277"/>
              </a:xfrm>
              <a:prstGeom prst="rect">
                <a:avLst/>
              </a:prstGeom>
              <a:blipFill>
                <a:blip r:embed="rId21"/>
                <a:stretch>
                  <a:fillRect l="-2404" t="-14286" r="-4808" b="-35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92ED44F-A520-5B44-98A4-22301F654E2C}"/>
                  </a:ext>
                </a:extLst>
              </p:cNvPr>
              <p:cNvSpPr txBox="1"/>
              <p:nvPr/>
            </p:nvSpPr>
            <p:spPr>
              <a:xfrm>
                <a:off x="855657" y="2521117"/>
                <a:ext cx="26449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     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𝑏𝑎𝑙𝑙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𝑑𝑒𝑡𝑒𝑐𝑡𝑖𝑜𝑛</m:t>
                      </m:r>
                    </m:oMath>
                  </m:oMathPara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92ED44F-A520-5B44-98A4-22301F65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57" y="2521117"/>
                <a:ext cx="2644988" cy="169277"/>
              </a:xfrm>
              <a:prstGeom prst="rect">
                <a:avLst/>
              </a:prstGeom>
              <a:blipFill>
                <a:blip r:embed="rId22"/>
                <a:stretch>
                  <a:fillRect l="-1914" t="-14286" b="-35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9E65FDB-CFB9-494D-B9AD-3D9629C2C0A1}"/>
                  </a:ext>
                </a:extLst>
              </p:cNvPr>
              <p:cNvSpPr txBox="1"/>
              <p:nvPr/>
            </p:nvSpPr>
            <p:spPr>
              <a:xfrm>
                <a:off x="842657" y="2703264"/>
                <a:ext cx="26449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      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9E65FDB-CFB9-494D-B9AD-3D9629C2C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7" y="2703264"/>
                <a:ext cx="2644988" cy="169277"/>
              </a:xfrm>
              <a:prstGeom prst="rect">
                <a:avLst/>
              </a:prstGeom>
              <a:blipFill>
                <a:blip r:embed="rId23"/>
                <a:stretch>
                  <a:fillRect l="-2871" t="-6667" b="-2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348408E-DE3E-084E-B35F-1A89B80A5425}"/>
                  </a:ext>
                </a:extLst>
              </p:cNvPr>
              <p:cNvSpPr txBox="1"/>
              <p:nvPr/>
            </p:nvSpPr>
            <p:spPr>
              <a:xfrm>
                <a:off x="842657" y="2908287"/>
                <a:ext cx="264498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𝑖𝑝h𝑜𝑛𝑒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𝑠𝑒𝑛𝑠𝑜𝑟𝑠</m:t>
                      </m:r>
                    </m:oMath>
                  </m:oMathPara>
                </a14:m>
                <a:endParaRPr lang="en-IL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348408E-DE3E-084E-B35F-1A89B80A5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57" y="2908287"/>
                <a:ext cx="2644988" cy="169277"/>
              </a:xfrm>
              <a:prstGeom prst="rect">
                <a:avLst/>
              </a:prstGeom>
              <a:blipFill>
                <a:blip r:embed="rId24"/>
                <a:stretch>
                  <a:fillRect l="-2392" t="-6667" b="-3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8C042F-7E22-A14A-97ED-98AB2136FFCE}"/>
              </a:ext>
            </a:extLst>
          </p:cNvPr>
          <p:cNvCxnSpPr/>
          <p:nvPr/>
        </p:nvCxnSpPr>
        <p:spPr>
          <a:xfrm flipV="1">
            <a:off x="8300801" y="2803490"/>
            <a:ext cx="829801" cy="200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9A3051-10E2-0544-93BE-BCF03DAA9204}"/>
                  </a:ext>
                </a:extLst>
              </p:cNvPr>
              <p:cNvSpPr txBox="1"/>
              <p:nvPr/>
            </p:nvSpPr>
            <p:spPr>
              <a:xfrm>
                <a:off x="8777652" y="3110090"/>
                <a:ext cx="57388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F9A3051-10E2-0544-93BE-BCF03DAA9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652" y="3110090"/>
                <a:ext cx="573880" cy="107722"/>
              </a:xfrm>
              <a:prstGeom prst="rect">
                <a:avLst/>
              </a:prstGeom>
              <a:blipFill>
                <a:blip r:embed="rId2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1C65EB-57E8-A349-BB4A-D483D6EA0B7C}"/>
                  </a:ext>
                </a:extLst>
              </p:cNvPr>
              <p:cNvSpPr txBox="1"/>
              <p:nvPr/>
            </p:nvSpPr>
            <p:spPr>
              <a:xfrm>
                <a:off x="8926277" y="2692167"/>
                <a:ext cx="57388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1C65EB-57E8-A349-BB4A-D483D6EA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277" y="2692167"/>
                <a:ext cx="573880" cy="107722"/>
              </a:xfrm>
              <a:prstGeom prst="rect">
                <a:avLst/>
              </a:prstGeom>
              <a:blipFill>
                <a:blip r:embed="rId2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87B9B8-2EEB-F640-817C-3C3759FC3748}"/>
              </a:ext>
            </a:extLst>
          </p:cNvPr>
          <p:cNvCxnSpPr>
            <a:cxnSpLocks/>
          </p:cNvCxnSpPr>
          <p:nvPr/>
        </p:nvCxnSpPr>
        <p:spPr>
          <a:xfrm>
            <a:off x="6310038" y="3925467"/>
            <a:ext cx="1144153" cy="1503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A2CDE5-3677-8F42-953F-8633A0295409}"/>
                  </a:ext>
                </a:extLst>
              </p:cNvPr>
              <p:cNvSpPr txBox="1"/>
              <p:nvPr/>
            </p:nvSpPr>
            <p:spPr>
              <a:xfrm>
                <a:off x="5701064" y="3796056"/>
                <a:ext cx="10941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𝑤𝑜𝑟𝑙𝑑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sz="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7A2CDE5-3677-8F42-953F-8633A0295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64" y="3796056"/>
                <a:ext cx="1094184" cy="107722"/>
              </a:xfrm>
              <a:prstGeom prst="rect">
                <a:avLst/>
              </a:prstGeom>
              <a:blipFill>
                <a:blip r:embed="rId27"/>
                <a:stretch>
                  <a:fillRect t="-11111" b="-444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842563A-E04A-7E40-9D68-18EE53662B7E}"/>
                  </a:ext>
                </a:extLst>
              </p:cNvPr>
              <p:cNvSpPr txBox="1"/>
              <p:nvPr/>
            </p:nvSpPr>
            <p:spPr>
              <a:xfrm>
                <a:off x="9454288" y="4765980"/>
                <a:ext cx="109418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𝑤𝑜𝑟𝑙𝑑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𝑎𝑥𝑖𝑠</m:t>
                      </m:r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842563A-E04A-7E40-9D68-18EE53662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288" y="4765980"/>
                <a:ext cx="1094184" cy="107722"/>
              </a:xfrm>
              <a:prstGeom prst="rect">
                <a:avLst/>
              </a:prstGeom>
              <a:blipFill>
                <a:blip r:embed="rId28"/>
                <a:stretch>
                  <a:fillRect t="-11111" b="-4444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0ADCA1-19F0-1F40-B139-6BED0AC0E314}"/>
              </a:ext>
            </a:extLst>
          </p:cNvPr>
          <p:cNvCxnSpPr>
            <a:cxnSpLocks/>
          </p:cNvCxnSpPr>
          <p:nvPr/>
        </p:nvCxnSpPr>
        <p:spPr>
          <a:xfrm flipH="1">
            <a:off x="7962969" y="2826936"/>
            <a:ext cx="406612" cy="2291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1D65BC-69CD-B54B-976F-2D03D4AC65C1}"/>
              </a:ext>
            </a:extLst>
          </p:cNvPr>
          <p:cNvCxnSpPr/>
          <p:nvPr/>
        </p:nvCxnSpPr>
        <p:spPr>
          <a:xfrm flipH="1">
            <a:off x="7743930" y="2766646"/>
            <a:ext cx="767024" cy="2072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D2EF1C-8A6B-E54E-8DE8-0795AE495384}"/>
              </a:ext>
            </a:extLst>
          </p:cNvPr>
          <p:cNvCxnSpPr/>
          <p:nvPr/>
        </p:nvCxnSpPr>
        <p:spPr>
          <a:xfrm flipV="1">
            <a:off x="8376183" y="2779401"/>
            <a:ext cx="134771" cy="475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20AE00-1CAD-0542-8B54-7678710D56E3}"/>
              </a:ext>
            </a:extLst>
          </p:cNvPr>
          <p:cNvCxnSpPr>
            <a:cxnSpLocks/>
          </p:cNvCxnSpPr>
          <p:nvPr/>
        </p:nvCxnSpPr>
        <p:spPr>
          <a:xfrm>
            <a:off x="7743930" y="4839350"/>
            <a:ext cx="219039" cy="27861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9CC506F-70D5-B947-91DA-4C4776357372}"/>
                  </a:ext>
                </a:extLst>
              </p:cNvPr>
              <p:cNvSpPr txBox="1"/>
              <p:nvPr/>
            </p:nvSpPr>
            <p:spPr>
              <a:xfrm rot="17350328">
                <a:off x="8252526" y="2951976"/>
                <a:ext cx="375138" cy="93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IL" sz="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9CC506F-70D5-B947-91DA-4C4776357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50328">
                <a:off x="8252526" y="2951976"/>
                <a:ext cx="375138" cy="9393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100045F-C330-2D4D-911C-F3A8E2EA2A6A}"/>
                  </a:ext>
                </a:extLst>
              </p:cNvPr>
              <p:cNvSpPr txBox="1"/>
              <p:nvPr/>
            </p:nvSpPr>
            <p:spPr>
              <a:xfrm>
                <a:off x="8335570" y="2692991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100045F-C330-2D4D-911C-F3A8E2EA2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5570" y="2692991"/>
                <a:ext cx="181794" cy="107722"/>
              </a:xfrm>
              <a:prstGeom prst="rect">
                <a:avLst/>
              </a:prstGeom>
              <a:blipFill>
                <a:blip r:embed="rId30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E3E80E0B-050E-5141-B737-86489DC31D74}"/>
              </a:ext>
            </a:extLst>
          </p:cNvPr>
          <p:cNvSpPr/>
          <p:nvPr/>
        </p:nvSpPr>
        <p:spPr>
          <a:xfrm>
            <a:off x="8341145" y="2803888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24E907-CF0A-7A43-ACFB-B6569EC5076B}"/>
                  </a:ext>
                </a:extLst>
              </p:cNvPr>
              <p:cNvSpPr txBox="1"/>
              <p:nvPr/>
            </p:nvSpPr>
            <p:spPr>
              <a:xfrm>
                <a:off x="7708585" y="4928212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24E907-CF0A-7A43-ACFB-B6569EC5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585" y="4928212"/>
                <a:ext cx="181794" cy="107722"/>
              </a:xfrm>
              <a:prstGeom prst="rect">
                <a:avLst/>
              </a:prstGeom>
              <a:blipFill>
                <a:blip r:embed="rId3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3B78F4E9-F39D-6247-B0FE-B8CA40D31BB4}"/>
              </a:ext>
            </a:extLst>
          </p:cNvPr>
          <p:cNvSpPr/>
          <p:nvPr/>
        </p:nvSpPr>
        <p:spPr>
          <a:xfrm>
            <a:off x="7937447" y="5097691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C11950D-9503-0B43-8C1B-9238850B2FDE}"/>
                  </a:ext>
                </a:extLst>
              </p:cNvPr>
              <p:cNvSpPr txBox="1"/>
              <p:nvPr/>
            </p:nvSpPr>
            <p:spPr>
              <a:xfrm>
                <a:off x="8204192" y="2738000"/>
                <a:ext cx="13688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C11950D-9503-0B43-8C1B-9238850B2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192" y="2738000"/>
                <a:ext cx="136887" cy="107722"/>
              </a:xfrm>
              <a:prstGeom prst="rect">
                <a:avLst/>
              </a:prstGeom>
              <a:blipFill>
                <a:blip r:embed="rId3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16F8D73-C8A1-3341-9437-CBA2BAAF4BF8}"/>
                  </a:ext>
                </a:extLst>
              </p:cNvPr>
              <p:cNvSpPr txBox="1"/>
              <p:nvPr/>
            </p:nvSpPr>
            <p:spPr>
              <a:xfrm>
                <a:off x="7907859" y="5129411"/>
                <a:ext cx="18179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IL" sz="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16F8D73-C8A1-3341-9437-CBA2BAAF4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59" y="5129411"/>
                <a:ext cx="181794" cy="107722"/>
              </a:xfrm>
              <a:prstGeom prst="rect">
                <a:avLst/>
              </a:prstGeom>
              <a:blipFill>
                <a:blip r:embed="rId3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992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A38BA3C0-BC37-CC49-9FAA-5C00049B7850}"/>
              </a:ext>
            </a:extLst>
          </p:cNvPr>
          <p:cNvGrpSpPr/>
          <p:nvPr/>
        </p:nvGrpSpPr>
        <p:grpSpPr>
          <a:xfrm>
            <a:off x="-10564" y="1105406"/>
            <a:ext cx="12289649" cy="5936096"/>
            <a:chOff x="0" y="0"/>
            <a:chExt cx="11073715" cy="412310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8B58A03-9A7A-4A49-A7F8-C39152133BEE}"/>
                </a:ext>
              </a:extLst>
            </p:cNvPr>
            <p:cNvSpPr/>
            <p:nvPr/>
          </p:nvSpPr>
          <p:spPr>
            <a:xfrm>
              <a:off x="0" y="0"/>
              <a:ext cx="11073715" cy="4123101"/>
            </a:xfrm>
            <a:prstGeom prst="rect">
              <a:avLst/>
            </a:prstGeom>
            <a:gradFill rotWithShape="0">
              <a:gsLst>
                <a:gs pos="1000">
                  <a:srgbClr val="000000">
                    <a:lumMod val="85000"/>
                    <a:lumOff val="15000"/>
                  </a:srgbClr>
                </a:gs>
                <a:gs pos="100000">
                  <a:srgbClr val="17B2D1">
                    <a:lumMod val="50000"/>
                  </a:srgbClr>
                </a:gs>
              </a:gsLst>
              <a:lin ang="12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353E80-15BE-484B-8378-340EF9CFD388}"/>
                </a:ext>
              </a:extLst>
            </p:cNvPr>
            <p:cNvSpPr txBox="1"/>
            <p:nvPr/>
          </p:nvSpPr>
          <p:spPr>
            <a:xfrm>
              <a:off x="0" y="1566778"/>
              <a:ext cx="11073715" cy="2473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199" tIns="330200" rIns="256199" bIns="330200" numCol="1" spcCol="1270" anchor="t" anchorCtr="0">
              <a:noAutofit/>
            </a:bodyPr>
            <a:lstStyle/>
            <a:p>
              <a:pPr marL="0" lvl="0" indent="0" algn="l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>
                <a:solidFill>
                  <a:srgbClr val="FFFFFF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34DE9-1653-4F9E-B307-C53A27B218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060382-B161-400B-A857-6A1A6BEBC693}"/>
              </a:ext>
            </a:extLst>
          </p:cNvPr>
          <p:cNvSpPr txBox="1">
            <a:spLocks/>
          </p:cNvSpPr>
          <p:nvPr/>
        </p:nvSpPr>
        <p:spPr>
          <a:xfrm>
            <a:off x="712450" y="181211"/>
            <a:ext cx="10636858" cy="833663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Computation Flow</a:t>
            </a:r>
          </a:p>
        </p:txBody>
      </p:sp>
      <p:pic>
        <p:nvPicPr>
          <p:cNvPr id="3" name="Picture 2" descr="A picture containing grass, outdoor, ground, ball&#10;&#10;Description automatically generated">
            <a:extLst>
              <a:ext uri="{FF2B5EF4-FFF2-40B4-BE49-F238E27FC236}">
                <a16:creationId xmlns:a16="http://schemas.microsoft.com/office/drawing/2014/main" id="{20E0560D-79F1-C64C-8399-32A950B4D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167"/>
            <a:ext cx="2382686" cy="1787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DA224-753E-5740-AF81-C64E05D2C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88" y="1331167"/>
            <a:ext cx="2382684" cy="1787014"/>
          </a:xfrm>
          <a:prstGeom prst="rect">
            <a:avLst/>
          </a:prstGeom>
        </p:spPr>
      </p:pic>
      <p:pic>
        <p:nvPicPr>
          <p:cNvPr id="9" name="Picture 8" descr="A picture containing nature&#10;&#10;Description automatically generated">
            <a:extLst>
              <a:ext uri="{FF2B5EF4-FFF2-40B4-BE49-F238E27FC236}">
                <a16:creationId xmlns:a16="http://schemas.microsoft.com/office/drawing/2014/main" id="{F7D08A1A-F024-D442-984D-F77DEF91E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74" y="1331167"/>
            <a:ext cx="2382684" cy="1787014"/>
          </a:xfrm>
          <a:prstGeom prst="rect">
            <a:avLst/>
          </a:prstGeom>
        </p:spPr>
      </p:pic>
      <p:pic>
        <p:nvPicPr>
          <p:cNvPr id="12" name="Picture 11" descr="A picture containing ball&#10;&#10;Description automatically generated">
            <a:extLst>
              <a:ext uri="{FF2B5EF4-FFF2-40B4-BE49-F238E27FC236}">
                <a16:creationId xmlns:a16="http://schemas.microsoft.com/office/drawing/2014/main" id="{2EFFADF2-F70B-9741-89DD-264F67C00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160" y="1329732"/>
            <a:ext cx="2382684" cy="1787014"/>
          </a:xfrm>
          <a:prstGeom prst="rect">
            <a:avLst/>
          </a:prstGeom>
        </p:spPr>
      </p:pic>
      <p:pic>
        <p:nvPicPr>
          <p:cNvPr id="14" name="Picture 13" descr="A picture containing ball&#10;&#10;Description automatically generated">
            <a:extLst>
              <a:ext uri="{FF2B5EF4-FFF2-40B4-BE49-F238E27FC236}">
                <a16:creationId xmlns:a16="http://schemas.microsoft.com/office/drawing/2014/main" id="{AFDC5F27-52E8-704A-8BFF-5E52C091B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46" y="1332265"/>
            <a:ext cx="2382685" cy="1787014"/>
          </a:xfrm>
          <a:prstGeom prst="rect">
            <a:avLst/>
          </a:prstGeom>
        </p:spPr>
      </p:pic>
      <p:pic>
        <p:nvPicPr>
          <p:cNvPr id="17" name="Picture 16" descr="Water droplets on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630578A1-532D-984F-BCE8-9ABDE4519C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0" y="3282339"/>
            <a:ext cx="2382687" cy="17870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5E950BF-912E-B748-9D7B-B30FF3AC2D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8" t="64187" r="13021" b="13889"/>
          <a:stretch/>
        </p:blipFill>
        <p:spPr>
          <a:xfrm>
            <a:off x="5786323" y="3516313"/>
            <a:ext cx="715492" cy="649218"/>
          </a:xfrm>
          <a:prstGeom prst="rect">
            <a:avLst/>
          </a:prstGeom>
        </p:spPr>
      </p:pic>
      <p:pic>
        <p:nvPicPr>
          <p:cNvPr id="37" name="Picture 3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44B2D9B9-7331-6F45-A3F8-A35FFE46CA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1" t="60419" r="31297" b="13246"/>
          <a:stretch/>
        </p:blipFill>
        <p:spPr>
          <a:xfrm>
            <a:off x="5793709" y="4235900"/>
            <a:ext cx="695666" cy="6698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C45AC45-2F94-8741-8817-673AB493B55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t="69619" r="50028" b="9847"/>
          <a:stretch/>
        </p:blipFill>
        <p:spPr>
          <a:xfrm>
            <a:off x="671524" y="6139113"/>
            <a:ext cx="712347" cy="6698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38252DE-2481-E348-A80C-C0265112C26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3" t="71282" r="60027" b="5648"/>
          <a:stretch/>
        </p:blipFill>
        <p:spPr>
          <a:xfrm>
            <a:off x="657023" y="5406222"/>
            <a:ext cx="715492" cy="67316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E35DC3A-A6CA-924B-904E-9F9E7814314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8" t="60874" r="11947" b="12178"/>
          <a:stretch/>
        </p:blipFill>
        <p:spPr>
          <a:xfrm>
            <a:off x="6633475" y="3517270"/>
            <a:ext cx="715492" cy="689767"/>
          </a:xfrm>
          <a:prstGeom prst="rect">
            <a:avLst/>
          </a:prstGeom>
        </p:spPr>
      </p:pic>
      <p:pic>
        <p:nvPicPr>
          <p:cNvPr id="45" name="Picture 4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49F32A-74FC-5B49-988E-2A51D820317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7" t="62445" r="33127" b="15931"/>
          <a:stretch/>
        </p:blipFill>
        <p:spPr>
          <a:xfrm>
            <a:off x="6649059" y="4267123"/>
            <a:ext cx="695666" cy="654183"/>
          </a:xfrm>
          <a:prstGeom prst="rect">
            <a:avLst/>
          </a:prstGeom>
        </p:spPr>
      </p:pic>
      <p:pic>
        <p:nvPicPr>
          <p:cNvPr id="47" name="Picture 46" descr="A crescent moon in a black sky&#10;&#10;Description automatically generated with low confidence">
            <a:extLst>
              <a:ext uri="{FF2B5EF4-FFF2-40B4-BE49-F238E27FC236}">
                <a16:creationId xmlns:a16="http://schemas.microsoft.com/office/drawing/2014/main" id="{68E0D927-5492-DA47-BB72-9E23ADC6EC9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6" t="70009" r="50000" b="9925"/>
          <a:stretch/>
        </p:blipFill>
        <p:spPr>
          <a:xfrm>
            <a:off x="1509816" y="6129834"/>
            <a:ext cx="712347" cy="687676"/>
          </a:xfrm>
          <a:prstGeom prst="rect">
            <a:avLst/>
          </a:prstGeom>
        </p:spPr>
      </p:pic>
      <p:pic>
        <p:nvPicPr>
          <p:cNvPr id="49" name="Picture 4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83CD227-24C7-4E42-BD41-4FBA3701BCA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7" t="73023" r="60692" b="8693"/>
          <a:stretch/>
        </p:blipFill>
        <p:spPr>
          <a:xfrm>
            <a:off x="1497377" y="5407622"/>
            <a:ext cx="712347" cy="671767"/>
          </a:xfrm>
          <a:prstGeom prst="rect">
            <a:avLst/>
          </a:prstGeom>
        </p:spPr>
      </p:pic>
      <p:pic>
        <p:nvPicPr>
          <p:cNvPr id="51" name="Picture 50" descr="A picture containing grass, outdoor, ground&#10;&#10;Description automatically generated">
            <a:extLst>
              <a:ext uri="{FF2B5EF4-FFF2-40B4-BE49-F238E27FC236}">
                <a16:creationId xmlns:a16="http://schemas.microsoft.com/office/drawing/2014/main" id="{1CD2D70B-21CD-B74E-AFBC-3BB70763FC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64" y="3316776"/>
            <a:ext cx="2382686" cy="1787015"/>
          </a:xfrm>
          <a:prstGeom prst="rect">
            <a:avLst/>
          </a:prstGeom>
        </p:spPr>
      </p:pic>
      <p:sp>
        <p:nvSpPr>
          <p:cNvPr id="57" name="Curved Down Arrow 56">
            <a:extLst>
              <a:ext uri="{FF2B5EF4-FFF2-40B4-BE49-F238E27FC236}">
                <a16:creationId xmlns:a16="http://schemas.microsoft.com/office/drawing/2014/main" id="{0ABF9368-FAB4-2747-AF12-E66FD373F6D8}"/>
              </a:ext>
            </a:extLst>
          </p:cNvPr>
          <p:cNvSpPr/>
          <p:nvPr/>
        </p:nvSpPr>
        <p:spPr>
          <a:xfrm>
            <a:off x="2233123" y="1143369"/>
            <a:ext cx="317242" cy="162918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58" name="Curved Down Arrow 57">
            <a:extLst>
              <a:ext uri="{FF2B5EF4-FFF2-40B4-BE49-F238E27FC236}">
                <a16:creationId xmlns:a16="http://schemas.microsoft.com/office/drawing/2014/main" id="{B284FBE6-025C-8F42-8696-8AF30D3ADFB7}"/>
              </a:ext>
            </a:extLst>
          </p:cNvPr>
          <p:cNvSpPr/>
          <p:nvPr/>
        </p:nvSpPr>
        <p:spPr>
          <a:xfrm>
            <a:off x="4613451" y="1143369"/>
            <a:ext cx="317242" cy="162918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59" name="Curved Down Arrow 58">
            <a:extLst>
              <a:ext uri="{FF2B5EF4-FFF2-40B4-BE49-F238E27FC236}">
                <a16:creationId xmlns:a16="http://schemas.microsoft.com/office/drawing/2014/main" id="{16D78395-513A-4443-92D6-42BFB864B00E}"/>
              </a:ext>
            </a:extLst>
          </p:cNvPr>
          <p:cNvSpPr/>
          <p:nvPr/>
        </p:nvSpPr>
        <p:spPr>
          <a:xfrm>
            <a:off x="9398925" y="1134395"/>
            <a:ext cx="317242" cy="162918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60" name="Curved Down Arrow 59">
            <a:extLst>
              <a:ext uri="{FF2B5EF4-FFF2-40B4-BE49-F238E27FC236}">
                <a16:creationId xmlns:a16="http://schemas.microsoft.com/office/drawing/2014/main" id="{1C56A75C-4E5C-3A42-9AED-F7173F90C3AA}"/>
              </a:ext>
            </a:extLst>
          </p:cNvPr>
          <p:cNvSpPr/>
          <p:nvPr/>
        </p:nvSpPr>
        <p:spPr>
          <a:xfrm>
            <a:off x="7022008" y="1132851"/>
            <a:ext cx="317242" cy="162918"/>
          </a:xfrm>
          <a:prstGeom prst="curvedDown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2D37426D-0DB2-CE42-B8B9-105E673EEC00}"/>
              </a:ext>
            </a:extLst>
          </p:cNvPr>
          <p:cNvSpPr/>
          <p:nvPr/>
        </p:nvSpPr>
        <p:spPr>
          <a:xfrm>
            <a:off x="2631117" y="4099172"/>
            <a:ext cx="160977" cy="16795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A6165282-521A-CB42-B8E1-0DF4E7C2281B}"/>
              </a:ext>
            </a:extLst>
          </p:cNvPr>
          <p:cNvSpPr/>
          <p:nvPr/>
        </p:nvSpPr>
        <p:spPr>
          <a:xfrm>
            <a:off x="5421800" y="4123061"/>
            <a:ext cx="160977" cy="16795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4BC018C0-E975-324F-BF10-568B9CB2E7F2}"/>
              </a:ext>
            </a:extLst>
          </p:cNvPr>
          <p:cNvSpPr/>
          <p:nvPr/>
        </p:nvSpPr>
        <p:spPr>
          <a:xfrm>
            <a:off x="2451335" y="6079389"/>
            <a:ext cx="160977" cy="16795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4F7E2981-9CD6-7846-B6DC-A71362D91BDE}"/>
              </a:ext>
            </a:extLst>
          </p:cNvPr>
          <p:cNvSpPr/>
          <p:nvPr/>
        </p:nvSpPr>
        <p:spPr>
          <a:xfrm>
            <a:off x="5248383" y="6029052"/>
            <a:ext cx="160977" cy="16795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E8FCC286-B573-E943-9713-F568843DFAB6}"/>
              </a:ext>
            </a:extLst>
          </p:cNvPr>
          <p:cNvSpPr/>
          <p:nvPr/>
        </p:nvSpPr>
        <p:spPr>
          <a:xfrm>
            <a:off x="35079" y="4061413"/>
            <a:ext cx="130780" cy="14562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1AFBCBF5-2F1E-474D-A6D7-FD3238C95806}"/>
              </a:ext>
            </a:extLst>
          </p:cNvPr>
          <p:cNvSpPr/>
          <p:nvPr/>
        </p:nvSpPr>
        <p:spPr>
          <a:xfrm>
            <a:off x="246166" y="6040215"/>
            <a:ext cx="130780" cy="14562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AFD2DCF1-41CE-B744-AF48-522A8D093B3F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5988107" y="-1478443"/>
            <a:ext cx="163060" cy="9358505"/>
          </a:xfrm>
          <a:prstGeom prst="curvedConnector3">
            <a:avLst>
              <a:gd name="adj1" fmla="val 50000"/>
            </a:avLst>
          </a:prstGeom>
          <a:ln w="28575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ight Arrow 74">
            <a:extLst>
              <a:ext uri="{FF2B5EF4-FFF2-40B4-BE49-F238E27FC236}">
                <a16:creationId xmlns:a16="http://schemas.microsoft.com/office/drawing/2014/main" id="{43E80EC1-D019-AB47-B0B7-4BFCF607ABBF}"/>
              </a:ext>
            </a:extLst>
          </p:cNvPr>
          <p:cNvSpPr/>
          <p:nvPr/>
        </p:nvSpPr>
        <p:spPr>
          <a:xfrm rot="20590711">
            <a:off x="7920697" y="5493329"/>
            <a:ext cx="208925" cy="16795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395E74C-647F-4842-9245-ACFE36E35872}"/>
              </a:ext>
            </a:extLst>
          </p:cNvPr>
          <p:cNvSpPr txBox="1">
            <a:spLocks/>
          </p:cNvSpPr>
          <p:nvPr/>
        </p:nvSpPr>
        <p:spPr>
          <a:xfrm>
            <a:off x="590344" y="1435935"/>
            <a:ext cx="962699" cy="3873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100" dirty="0" err="1">
                <a:solidFill>
                  <a:schemeClr val="bg1"/>
                </a:solidFill>
              </a:rPr>
              <a:t>orinigal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EFB124C4-911C-334C-BBA9-2771880FC079}"/>
              </a:ext>
            </a:extLst>
          </p:cNvPr>
          <p:cNvSpPr txBox="1">
            <a:spLocks/>
          </p:cNvSpPr>
          <p:nvPr/>
        </p:nvSpPr>
        <p:spPr>
          <a:xfrm>
            <a:off x="3099380" y="1435935"/>
            <a:ext cx="962699" cy="3873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Blurring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BFDFF99B-D5BA-904C-ACAA-06FDAE3F4BAC}"/>
              </a:ext>
            </a:extLst>
          </p:cNvPr>
          <p:cNvSpPr txBox="1">
            <a:spLocks/>
          </p:cNvSpPr>
          <p:nvPr/>
        </p:nvSpPr>
        <p:spPr>
          <a:xfrm>
            <a:off x="5549529" y="1435935"/>
            <a:ext cx="962699" cy="3873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K-Means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AD94546D-7FF9-CB44-91A6-3DBC160FC61E}"/>
              </a:ext>
            </a:extLst>
          </p:cNvPr>
          <p:cNvSpPr txBox="1">
            <a:spLocks/>
          </p:cNvSpPr>
          <p:nvPr/>
        </p:nvSpPr>
        <p:spPr>
          <a:xfrm>
            <a:off x="7781895" y="1435935"/>
            <a:ext cx="1001321" cy="3873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Segmentation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239821E2-A365-9441-9AAE-7D76A28F38B9}"/>
              </a:ext>
            </a:extLst>
          </p:cNvPr>
          <p:cNvSpPr txBox="1">
            <a:spLocks/>
          </p:cNvSpPr>
          <p:nvPr/>
        </p:nvSpPr>
        <p:spPr>
          <a:xfrm>
            <a:off x="10110096" y="1435935"/>
            <a:ext cx="1277584" cy="3873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Frame Burning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31E49506-FFE6-E24F-8679-3419E668E6F3}"/>
              </a:ext>
            </a:extLst>
          </p:cNvPr>
          <p:cNvSpPr txBox="1">
            <a:spLocks/>
          </p:cNvSpPr>
          <p:nvPr/>
        </p:nvSpPr>
        <p:spPr>
          <a:xfrm>
            <a:off x="789992" y="3415298"/>
            <a:ext cx="1086003" cy="3873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Edge Detection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7CEE6E70-E658-564C-8677-25E654126EEB}"/>
              </a:ext>
            </a:extLst>
          </p:cNvPr>
          <p:cNvSpPr txBox="1">
            <a:spLocks/>
          </p:cNvSpPr>
          <p:nvPr/>
        </p:nvSpPr>
        <p:spPr>
          <a:xfrm>
            <a:off x="3537567" y="3422776"/>
            <a:ext cx="962699" cy="3873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Hough Circles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3B6AA7B8-988F-E94A-835B-6B74053A0076}"/>
              </a:ext>
            </a:extLst>
          </p:cNvPr>
          <p:cNvSpPr txBox="1">
            <a:spLocks/>
          </p:cNvSpPr>
          <p:nvPr/>
        </p:nvSpPr>
        <p:spPr>
          <a:xfrm>
            <a:off x="6098944" y="4016997"/>
            <a:ext cx="921663" cy="35660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900" dirty="0">
                <a:solidFill>
                  <a:schemeClr val="bg1"/>
                </a:solidFill>
              </a:rPr>
              <a:t>Edge Detection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20638C44-5913-6342-A2F9-F8034A7AFE68}"/>
              </a:ext>
            </a:extLst>
          </p:cNvPr>
          <p:cNvSpPr/>
          <p:nvPr/>
        </p:nvSpPr>
        <p:spPr>
          <a:xfrm>
            <a:off x="6520475" y="4541422"/>
            <a:ext cx="108125" cy="941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84C67020-7659-1741-8E6E-FBA448A9C046}"/>
              </a:ext>
            </a:extLst>
          </p:cNvPr>
          <p:cNvSpPr/>
          <p:nvPr/>
        </p:nvSpPr>
        <p:spPr>
          <a:xfrm>
            <a:off x="6511132" y="3746390"/>
            <a:ext cx="108125" cy="941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FE61E1DF-A627-7841-9039-5DF8D2DCDFBC}"/>
              </a:ext>
            </a:extLst>
          </p:cNvPr>
          <p:cNvSpPr/>
          <p:nvPr/>
        </p:nvSpPr>
        <p:spPr>
          <a:xfrm>
            <a:off x="1393074" y="6438804"/>
            <a:ext cx="108125" cy="941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93696696-8C1D-C441-827E-650C9FC30275}"/>
              </a:ext>
            </a:extLst>
          </p:cNvPr>
          <p:cNvSpPr/>
          <p:nvPr/>
        </p:nvSpPr>
        <p:spPr>
          <a:xfrm>
            <a:off x="1383032" y="5677670"/>
            <a:ext cx="108125" cy="941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4F49DCA4-D5E4-9E41-B495-75B4CCA03873}"/>
              </a:ext>
            </a:extLst>
          </p:cNvPr>
          <p:cNvSpPr txBox="1">
            <a:spLocks/>
          </p:cNvSpPr>
          <p:nvPr/>
        </p:nvSpPr>
        <p:spPr>
          <a:xfrm>
            <a:off x="964997" y="5913926"/>
            <a:ext cx="921663" cy="35660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900" dirty="0">
                <a:solidFill>
                  <a:schemeClr val="bg1"/>
                </a:solidFill>
              </a:rPr>
              <a:t>Edge Detection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4DAE5CA0-73A9-614C-B202-8683D87D5D85}"/>
              </a:ext>
            </a:extLst>
          </p:cNvPr>
          <p:cNvSpPr txBox="1">
            <a:spLocks/>
          </p:cNvSpPr>
          <p:nvPr/>
        </p:nvSpPr>
        <p:spPr>
          <a:xfrm>
            <a:off x="9571748" y="3427773"/>
            <a:ext cx="1119628" cy="3873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Final Result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97" name="Picture 96" descr="A picture containing grass, outdoor, ground&#10;&#10;Description automatically generated">
            <a:extLst>
              <a:ext uri="{FF2B5EF4-FFF2-40B4-BE49-F238E27FC236}">
                <a16:creationId xmlns:a16="http://schemas.microsoft.com/office/drawing/2014/main" id="{E597A82F-7CA4-444B-8BA2-889B7AAAC6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10" y="5256210"/>
            <a:ext cx="2370994" cy="1561300"/>
          </a:xfrm>
          <a:prstGeom prst="rect">
            <a:avLst/>
          </a:prstGeom>
        </p:spPr>
      </p:pic>
      <p:pic>
        <p:nvPicPr>
          <p:cNvPr id="99" name="Picture 98" descr="A picture containing grass, outdoor, ground&#10;&#10;Description automatically generated">
            <a:extLst>
              <a:ext uri="{FF2B5EF4-FFF2-40B4-BE49-F238E27FC236}">
                <a16:creationId xmlns:a16="http://schemas.microsoft.com/office/drawing/2014/main" id="{8E9C0864-9D70-2247-9884-F8D0E6EBB0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89" y="5251980"/>
            <a:ext cx="2382687" cy="1557004"/>
          </a:xfrm>
          <a:prstGeom prst="rect">
            <a:avLst/>
          </a:prstGeom>
        </p:spPr>
      </p:pic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72C6138F-F6E8-C447-B7F0-0BEA03E720C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90385" y="4918616"/>
            <a:ext cx="5136310" cy="471025"/>
          </a:xfrm>
          <a:prstGeom prst="curvedConnector3">
            <a:avLst>
              <a:gd name="adj1" fmla="val 50000"/>
            </a:avLst>
          </a:prstGeom>
          <a:ln w="28575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itle 1">
            <a:extLst>
              <a:ext uri="{FF2B5EF4-FFF2-40B4-BE49-F238E27FC236}">
                <a16:creationId xmlns:a16="http://schemas.microsoft.com/office/drawing/2014/main" id="{0ACF8C9F-949C-3744-8DBE-B311A2A67E3F}"/>
              </a:ext>
            </a:extLst>
          </p:cNvPr>
          <p:cNvSpPr txBox="1">
            <a:spLocks/>
          </p:cNvSpPr>
          <p:nvPr/>
        </p:nvSpPr>
        <p:spPr>
          <a:xfrm>
            <a:off x="3403150" y="5365168"/>
            <a:ext cx="1327810" cy="3873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Teams Recognition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01" name="Picture 100" descr="A picture containing grass, ground, outdoor&#10;&#10;Description automatically generated">
            <a:extLst>
              <a:ext uri="{FF2B5EF4-FFF2-40B4-BE49-F238E27FC236}">
                <a16:creationId xmlns:a16="http://schemas.microsoft.com/office/drawing/2014/main" id="{74068100-D335-6242-8786-8F3CE1F0A3C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01" y="3941438"/>
            <a:ext cx="3736522" cy="2802392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bg2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4" name="Title 1">
            <a:extLst>
              <a:ext uri="{FF2B5EF4-FFF2-40B4-BE49-F238E27FC236}">
                <a16:creationId xmlns:a16="http://schemas.microsoft.com/office/drawing/2014/main" id="{D618AD0D-0265-C14A-84BC-0EC273AF7ED7}"/>
              </a:ext>
            </a:extLst>
          </p:cNvPr>
          <p:cNvSpPr txBox="1">
            <a:spLocks/>
          </p:cNvSpPr>
          <p:nvPr/>
        </p:nvSpPr>
        <p:spPr>
          <a:xfrm>
            <a:off x="5651458" y="5344657"/>
            <a:ext cx="1119628" cy="38738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en-US" sz="1100" dirty="0">
                <a:solidFill>
                  <a:schemeClr val="bg1"/>
                </a:solidFill>
              </a:rPr>
              <a:t>World Position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87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4305300" cy="3208814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txBody>
          <a:bodyPr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Project Result</a:t>
            </a:r>
            <a:br>
              <a:rPr lang="en-US" sz="4400" dirty="0">
                <a:solidFill>
                  <a:schemeClr val="bg1"/>
                </a:solidFill>
              </a:rPr>
            </a:b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Game Exa</a:t>
            </a:r>
            <a:r>
              <a:rPr lang="en-US" sz="2400" dirty="0"/>
              <a:t>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2164F-1FB6-EF44-B1CB-819B97BEF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IL" dirty="0"/>
          </a:p>
        </p:txBody>
      </p:sp>
      <p:pic>
        <p:nvPicPr>
          <p:cNvPr id="7" name="Picture 6" descr="A picture containing ground, outdoor, grass&#10;&#10;Description automatically generated">
            <a:extLst>
              <a:ext uri="{FF2B5EF4-FFF2-40B4-BE49-F238E27FC236}">
                <a16:creationId xmlns:a16="http://schemas.microsoft.com/office/drawing/2014/main" id="{6368F0DD-754E-E648-A95A-0ECA127A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530" y="365123"/>
            <a:ext cx="2611646" cy="1958735"/>
          </a:xfrm>
          <a:prstGeom prst="rect">
            <a:avLst/>
          </a:prstGeom>
        </p:spPr>
      </p:pic>
      <p:pic>
        <p:nvPicPr>
          <p:cNvPr id="8" name="Picture 7" descr="A picture containing ground, outdoor, grass&#10;&#10;Description automatically generated">
            <a:extLst>
              <a:ext uri="{FF2B5EF4-FFF2-40B4-BE49-F238E27FC236}">
                <a16:creationId xmlns:a16="http://schemas.microsoft.com/office/drawing/2014/main" id="{27E27CD3-BA12-1C46-9695-BFB394E33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27" y="365122"/>
            <a:ext cx="2611646" cy="1958734"/>
          </a:xfrm>
          <a:prstGeom prst="rect">
            <a:avLst/>
          </a:prstGeom>
        </p:spPr>
      </p:pic>
      <p:pic>
        <p:nvPicPr>
          <p:cNvPr id="9" name="Picture 8" descr="A picture containing ground, grass, outdoor, ball&#10;&#10;Description automatically generated">
            <a:extLst>
              <a:ext uri="{FF2B5EF4-FFF2-40B4-BE49-F238E27FC236}">
                <a16:creationId xmlns:a16="http://schemas.microsoft.com/office/drawing/2014/main" id="{2307B4D7-A379-8C40-AA8B-443444BFD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530" y="2346038"/>
            <a:ext cx="2611646" cy="1958735"/>
          </a:xfrm>
          <a:prstGeom prst="rect">
            <a:avLst/>
          </a:prstGeom>
        </p:spPr>
      </p:pic>
      <p:pic>
        <p:nvPicPr>
          <p:cNvPr id="11" name="Picture 10" descr="A picture containing grass, outdoor, ground, ball&#10;&#10;Description automatically generated">
            <a:extLst>
              <a:ext uri="{FF2B5EF4-FFF2-40B4-BE49-F238E27FC236}">
                <a16:creationId xmlns:a16="http://schemas.microsoft.com/office/drawing/2014/main" id="{C3BC709F-D1B6-1045-87EA-D9DFF2D65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027" y="2357258"/>
            <a:ext cx="2617370" cy="1963028"/>
          </a:xfrm>
          <a:prstGeom prst="rect">
            <a:avLst/>
          </a:prstGeom>
        </p:spPr>
      </p:pic>
      <p:pic>
        <p:nvPicPr>
          <p:cNvPr id="12" name="Picture 11" descr="A picture containing grass, ground, outdoor, ball&#10;&#10;Description automatically generated">
            <a:extLst>
              <a:ext uri="{FF2B5EF4-FFF2-40B4-BE49-F238E27FC236}">
                <a16:creationId xmlns:a16="http://schemas.microsoft.com/office/drawing/2014/main" id="{BA262CB2-46C3-5F44-88A8-679FF2CA28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529" y="4331906"/>
            <a:ext cx="2611647" cy="1958736"/>
          </a:xfrm>
          <a:prstGeom prst="rect">
            <a:avLst/>
          </a:prstGeom>
        </p:spPr>
      </p:pic>
      <p:pic>
        <p:nvPicPr>
          <p:cNvPr id="13" name="Picture 12" descr="A picture containing ground, grass, outdoor, ball&#10;&#10;Description automatically generated">
            <a:extLst>
              <a:ext uri="{FF2B5EF4-FFF2-40B4-BE49-F238E27FC236}">
                <a16:creationId xmlns:a16="http://schemas.microsoft.com/office/drawing/2014/main" id="{2886B426-5EF0-6544-A80B-BE5F495B3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29" y="4353569"/>
            <a:ext cx="2617370" cy="196302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F05AE79-8377-7B4E-A983-81E39EA28F81}"/>
              </a:ext>
            </a:extLst>
          </p:cNvPr>
          <p:cNvSpPr txBox="1">
            <a:spLocks/>
          </p:cNvSpPr>
          <p:nvPr/>
        </p:nvSpPr>
        <p:spPr>
          <a:xfrm>
            <a:off x="7091" y="3512661"/>
            <a:ext cx="4305300" cy="3208814"/>
          </a:xfrm>
          <a:prstGeom prst="rect">
            <a:avLst/>
          </a:prstGeo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 defTabSz="914400" rtl="1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5200" b="0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</a:pPr>
            <a:endParaRPr lang="en-US" dirty="0"/>
          </a:p>
        </p:txBody>
      </p:sp>
      <p:pic>
        <p:nvPicPr>
          <p:cNvPr id="19" name="Picture 18" descr="A picture containing grass, outdoor, ground, ball&#10;&#10;Description automatically generated">
            <a:extLst>
              <a:ext uri="{FF2B5EF4-FFF2-40B4-BE49-F238E27FC236}">
                <a16:creationId xmlns:a16="http://schemas.microsoft.com/office/drawing/2014/main" id="{0C83AA20-1564-BE43-82A9-DB4FA30B9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3" y="3789660"/>
            <a:ext cx="3507791" cy="26308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2CD28D-CD01-5F41-BB26-163E2D3847D0}"/>
              </a:ext>
            </a:extLst>
          </p:cNvPr>
          <p:cNvSpPr/>
          <p:nvPr/>
        </p:nvSpPr>
        <p:spPr>
          <a:xfrm>
            <a:off x="2776858" y="4390739"/>
            <a:ext cx="1023709" cy="2377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508B1E-64DF-224F-B819-699A01B5F4BE}"/>
              </a:ext>
            </a:extLst>
          </p:cNvPr>
          <p:cNvSpPr txBox="1"/>
          <p:nvPr/>
        </p:nvSpPr>
        <p:spPr>
          <a:xfrm>
            <a:off x="2647834" y="3515800"/>
            <a:ext cx="1619354" cy="2539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Next group to throw a ball</a:t>
            </a:r>
            <a:endParaRPr lang="en-IL" sz="105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81CB10-187C-7248-BA16-2434953DC2A8}"/>
              </a:ext>
            </a:extLst>
          </p:cNvPr>
          <p:cNvSpPr/>
          <p:nvPr/>
        </p:nvSpPr>
        <p:spPr>
          <a:xfrm>
            <a:off x="3675386" y="3980606"/>
            <a:ext cx="191211" cy="3901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6452B-C241-914A-A349-2F2D2F252366}"/>
              </a:ext>
            </a:extLst>
          </p:cNvPr>
          <p:cNvSpPr txBox="1"/>
          <p:nvPr/>
        </p:nvSpPr>
        <p:spPr>
          <a:xfrm>
            <a:off x="3770992" y="4719761"/>
            <a:ext cx="683199" cy="4154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W</a:t>
            </a:r>
            <a:r>
              <a:rPr lang="en-IL" sz="1050" dirty="0">
                <a:solidFill>
                  <a:schemeClr val="bg1"/>
                </a:solidFill>
              </a:rPr>
              <a:t>orld positions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785CC9-D601-904D-9908-41D06A1622A1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3457511" y="3769716"/>
            <a:ext cx="313481" cy="21089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F569FD-B908-1441-8641-EE72C9C5FF6F}"/>
              </a:ext>
            </a:extLst>
          </p:cNvPr>
          <p:cNvCxnSpPr>
            <a:cxnSpLocks/>
            <a:stCxn id="17" idx="0"/>
            <a:endCxn id="6" idx="3"/>
          </p:cNvCxnSpPr>
          <p:nvPr/>
        </p:nvCxnSpPr>
        <p:spPr>
          <a:xfrm flipH="1" flipV="1">
            <a:off x="3800567" y="4509618"/>
            <a:ext cx="312025" cy="21014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EB831E4-DA11-AB4F-A480-2200E3F57016}"/>
              </a:ext>
            </a:extLst>
          </p:cNvPr>
          <p:cNvSpPr/>
          <p:nvPr/>
        </p:nvSpPr>
        <p:spPr>
          <a:xfrm>
            <a:off x="2923648" y="4168630"/>
            <a:ext cx="730771" cy="1196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5146A2-322D-FD40-8051-CE85268A9357}"/>
              </a:ext>
            </a:extLst>
          </p:cNvPr>
          <p:cNvSpPr txBox="1"/>
          <p:nvPr/>
        </p:nvSpPr>
        <p:spPr>
          <a:xfrm>
            <a:off x="1136356" y="3516390"/>
            <a:ext cx="1388522" cy="2539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Group remaining balls</a:t>
            </a:r>
            <a:endParaRPr lang="en-IL" sz="1050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D7E631-889B-0545-841B-BD90C8BE85C5}"/>
              </a:ext>
            </a:extLst>
          </p:cNvPr>
          <p:cNvCxnSpPr>
            <a:cxnSpLocks/>
            <a:stCxn id="19" idx="0"/>
            <a:endCxn id="32" idx="1"/>
          </p:cNvCxnSpPr>
          <p:nvPr/>
        </p:nvCxnSpPr>
        <p:spPr>
          <a:xfrm>
            <a:off x="2128059" y="3789660"/>
            <a:ext cx="795589" cy="43878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2DEDE5-84F4-F446-8104-7DBBC80C530F}"/>
              </a:ext>
            </a:extLst>
          </p:cNvPr>
          <p:cNvCxnSpPr/>
          <p:nvPr/>
        </p:nvCxnSpPr>
        <p:spPr>
          <a:xfrm>
            <a:off x="7762811" y="1351966"/>
            <a:ext cx="5401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292C02-3897-D341-9096-41A7141BC524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>
            <a:off x="7760176" y="1344489"/>
            <a:ext cx="529851" cy="198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C75043A-E4AE-3143-9010-08F241585CA5}"/>
              </a:ext>
            </a:extLst>
          </p:cNvPr>
          <p:cNvCxnSpPr>
            <a:endCxn id="11" idx="1"/>
          </p:cNvCxnSpPr>
          <p:nvPr/>
        </p:nvCxnSpPr>
        <p:spPr>
          <a:xfrm>
            <a:off x="7760176" y="3331015"/>
            <a:ext cx="529851" cy="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C3E72FA-1618-8343-8300-C8CCA1F39275}"/>
              </a:ext>
            </a:extLst>
          </p:cNvPr>
          <p:cNvCxnSpPr/>
          <p:nvPr/>
        </p:nvCxnSpPr>
        <p:spPr>
          <a:xfrm flipH="1">
            <a:off x="7760176" y="3338493"/>
            <a:ext cx="529851" cy="201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81A8949-A465-FA4C-BF71-C8D5CA9E2EB6}"/>
              </a:ext>
            </a:extLst>
          </p:cNvPr>
          <p:cNvCxnSpPr>
            <a:endCxn id="13" idx="1"/>
          </p:cNvCxnSpPr>
          <p:nvPr/>
        </p:nvCxnSpPr>
        <p:spPr>
          <a:xfrm flipV="1">
            <a:off x="7760176" y="5335083"/>
            <a:ext cx="537053" cy="2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48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AD25-B684-A14E-9ED4-1AC866843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102" y="573431"/>
            <a:ext cx="6273800" cy="772107"/>
          </a:xfrm>
        </p:spPr>
        <p:txBody>
          <a:bodyPr/>
          <a:lstStyle/>
          <a:p>
            <a:pPr algn="ctr"/>
            <a:r>
              <a:rPr lang="en-US" dirty="0"/>
              <a:t>Thanks For Listening !</a:t>
            </a:r>
            <a:endParaRPr lang="en-I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5E8FDF-E7BB-2049-BCBF-58AB6551A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87" y="2685676"/>
            <a:ext cx="5014740" cy="37610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A94B5-079E-7549-8121-06C782AE5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</a:t>
            </a:r>
            <a:fld id="{4A9B5881-4007-4345-955A-79C2656F0C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CA8A31-BBD1-1944-92AD-E5B89B9A3B73}"/>
              </a:ext>
            </a:extLst>
          </p:cNvPr>
          <p:cNvSpPr txBox="1">
            <a:spLocks/>
          </p:cNvSpPr>
          <p:nvPr/>
        </p:nvSpPr>
        <p:spPr>
          <a:xfrm>
            <a:off x="4790492" y="1705186"/>
            <a:ext cx="2611016" cy="77210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vert="horz" wrap="square" lIns="91440" tIns="108000" rIns="91440" bIns="108000" rtlCol="0" anchor="ctr">
            <a:sp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7037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Win32_SB - v2" id="{AAA48AC2-5F99-4B13-8624-B64D50F70391}" vid="{7E93EDBA-CDC2-40D2-AD59-7619D791F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766BD6-F648-49AA-B7EC-13E75CECB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E32C0B-4052-44CB-9341-8AD8B2CC47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{E6D1A7BE-E34C-4531-9064-8EF59F494C6D}tf67543618_win32</Template>
  <TotalTime>1314</TotalTime>
  <Words>300</Words>
  <Application>Microsoft Macintosh PowerPoint</Application>
  <PresentationFormat>Widescreen</PresentationFormat>
  <Paragraphs>91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Project Result  Game Example</vt:lpstr>
      <vt:lpstr>Thanks For Listening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Petanque recognition</dc:title>
  <dc:creator>rapa6896@gmail.com</dc:creator>
  <cp:lastModifiedBy>Roi Moshe</cp:lastModifiedBy>
  <cp:revision>59</cp:revision>
  <dcterms:created xsi:type="dcterms:W3CDTF">2021-03-04T20:05:13Z</dcterms:created>
  <dcterms:modified xsi:type="dcterms:W3CDTF">2021-03-06T10:21:11Z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